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9.xml" ContentType="application/vnd.openxmlformats-officedocument.presentationml.notesSlide+xml"/>
  <Override PartName="/ppt/tags/tag3.xml" ContentType="application/vnd.openxmlformats-officedocument.presentationml.tags+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63"/>
  </p:notesMasterIdLst>
  <p:handoutMasterIdLst>
    <p:handoutMasterId r:id="rId64"/>
  </p:handoutMasterIdLst>
  <p:sldIdLst>
    <p:sldId id="483" r:id="rId6"/>
    <p:sldId id="468" r:id="rId7"/>
    <p:sldId id="379" r:id="rId8"/>
    <p:sldId id="376" r:id="rId9"/>
    <p:sldId id="469" r:id="rId10"/>
    <p:sldId id="499" r:id="rId11"/>
    <p:sldId id="482" r:id="rId12"/>
    <p:sldId id="464" r:id="rId13"/>
    <p:sldId id="474" r:id="rId14"/>
    <p:sldId id="476" r:id="rId15"/>
    <p:sldId id="475" r:id="rId16"/>
    <p:sldId id="484" r:id="rId17"/>
    <p:sldId id="429" r:id="rId18"/>
    <p:sldId id="430" r:id="rId19"/>
    <p:sldId id="438" r:id="rId20"/>
    <p:sldId id="431" r:id="rId21"/>
    <p:sldId id="500" r:id="rId22"/>
    <p:sldId id="503" r:id="rId23"/>
    <p:sldId id="501" r:id="rId24"/>
    <p:sldId id="436" r:id="rId25"/>
    <p:sldId id="495" r:id="rId26"/>
    <p:sldId id="485" r:id="rId27"/>
    <p:sldId id="439" r:id="rId28"/>
    <p:sldId id="504" r:id="rId29"/>
    <p:sldId id="496" r:id="rId30"/>
    <p:sldId id="497" r:id="rId31"/>
    <p:sldId id="441" r:id="rId32"/>
    <p:sldId id="442" r:id="rId33"/>
    <p:sldId id="443" r:id="rId34"/>
    <p:sldId id="444" r:id="rId35"/>
    <p:sldId id="445" r:id="rId36"/>
    <p:sldId id="446" r:id="rId37"/>
    <p:sldId id="437" r:id="rId38"/>
    <p:sldId id="447" r:id="rId39"/>
    <p:sldId id="448" r:id="rId40"/>
    <p:sldId id="449" r:id="rId41"/>
    <p:sldId id="491" r:id="rId42"/>
    <p:sldId id="450" r:id="rId43"/>
    <p:sldId id="451" r:id="rId44"/>
    <p:sldId id="454" r:id="rId45"/>
    <p:sldId id="455" r:id="rId46"/>
    <p:sldId id="492" r:id="rId47"/>
    <p:sldId id="457" r:id="rId48"/>
    <p:sldId id="456" r:id="rId49"/>
    <p:sldId id="458" r:id="rId50"/>
    <p:sldId id="459" r:id="rId51"/>
    <p:sldId id="493" r:id="rId52"/>
    <p:sldId id="460" r:id="rId53"/>
    <p:sldId id="461" r:id="rId54"/>
    <p:sldId id="463" r:id="rId55"/>
    <p:sldId id="494" r:id="rId56"/>
    <p:sldId id="452" r:id="rId57"/>
    <p:sldId id="498" r:id="rId58"/>
    <p:sldId id="489" r:id="rId59"/>
    <p:sldId id="479" r:id="rId60"/>
    <p:sldId id="423" r:id="rId61"/>
    <p:sldId id="424" r:id="rId62"/>
  </p:sldIdLst>
  <p:sldSz cx="12192000" cy="6858000"/>
  <p:notesSz cx="7010400" cy="92964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047B0D-BA8A-B050-5389-BE342CF63183}" name="Allison Andreola" initials="AA" userId="awko6JiC/KZ27eTawpnsK+9DjWrE/yXZykpZhnC6Cp0=" providerId="None"/>
  <p188:author id="{C5C8BCAB-65A5-1093-8CD0-2931435D470F}" name="Karen Shaffer" initials="KS" userId="TBjdAIoiwjqc8/3lYAX9F/iLR7USMPR6z6LqvKgAsQ4=" providerId="None"/>
  <p188:author id="{67D2B2B2-3AF7-B757-5F13-D9F8978C4F38}" name="Kane, Kristin" initials="KK" userId="S::klkane@bu.edu::651ae587-724e-4dbb-bae7-a48f6b1fa64a" providerId="AD"/>
  <p188:author id="{260046D8-3AB1-279C-9010-875F396D3095}" name="Sen Wang" initials="SW" userId="5Kfd3VoL/92ySW8mXmeRHG4tyYe/d7qdCtEarKo7Z1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90A"/>
    <a:srgbClr val="FBE3BF"/>
    <a:srgbClr val="A3E29E"/>
    <a:srgbClr val="D9A050"/>
    <a:srgbClr val="FACA8A"/>
    <a:srgbClr val="8BDB85"/>
    <a:srgbClr val="89EB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EA6120-E8B3-4967-9F07-C2205E61CC8C}" v="1" dt="2026-06-09T19:02:21.949"/>
    <p1510:client id="{24A0C79D-DDD9-4802-98D0-13A7C552D9B9}" v="323" dt="2026-06-08T14:12:17.784"/>
    <p1510:client id="{675AA08B-CBB1-4102-AC67-73B597B32F2B}" v="319" dt="2026-06-08T14:35:38.861"/>
    <p1510:client id="{9C41BB95-22AF-4B7A-BE0A-C54DAE04397B}" v="9" dt="2026-06-09T19:59:16.2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22" autoAdjust="0"/>
  </p:normalViewPr>
  <p:slideViewPr>
    <p:cSldViewPr snapToGrid="0">
      <p:cViewPr varScale="1">
        <p:scale>
          <a:sx n="50" d="100"/>
          <a:sy n="50" d="100"/>
        </p:scale>
        <p:origin x="2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2.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 Kane" userId="knB8B4nQMdTY9qwQ7Rvhf8RMAi08fCjhWp5m83vKjEg=" providerId="None" clId="Web-{AACB89D4-F7B6-4813-9884-7156D18C619B}"/>
    <pc:docChg chg="modSld">
      <pc:chgData name="Kristin Kane" userId="knB8B4nQMdTY9qwQ7Rvhf8RMAi08fCjhWp5m83vKjEg=" providerId="None" clId="Web-{AACB89D4-F7B6-4813-9884-7156D18C619B}" dt="2026-05-28T14:01:59.525" v="22" actId="1076"/>
      <pc:docMkLst>
        <pc:docMk/>
      </pc:docMkLst>
      <pc:sldChg chg="modSp">
        <pc:chgData name="Kristin Kane" userId="knB8B4nQMdTY9qwQ7Rvhf8RMAi08fCjhWp5m83vKjEg=" providerId="None" clId="Web-{AACB89D4-F7B6-4813-9884-7156D18C619B}" dt="2026-05-28T14:01:59.525" v="22" actId="1076"/>
        <pc:sldMkLst>
          <pc:docMk/>
          <pc:sldMk cId="1617808279" sldId="436"/>
        </pc:sldMkLst>
        <pc:picChg chg="mod">
          <ac:chgData name="Kristin Kane" userId="knB8B4nQMdTY9qwQ7Rvhf8RMAi08fCjhWp5m83vKjEg=" providerId="None" clId="Web-{AACB89D4-F7B6-4813-9884-7156D18C619B}" dt="2026-05-28T14:01:59.525" v="22" actId="1076"/>
          <ac:picMkLst>
            <pc:docMk/>
            <pc:sldMk cId="1617808279" sldId="436"/>
            <ac:picMk id="2" creationId="{D73A6553-7A75-306B-76C7-7EA58CC55690}"/>
          </ac:picMkLst>
        </pc:picChg>
      </pc:sldChg>
      <pc:sldChg chg="modSp">
        <pc:chgData name="Kristin Kane" userId="knB8B4nQMdTY9qwQ7Rvhf8RMAi08fCjhWp5m83vKjEg=" providerId="None" clId="Web-{AACB89D4-F7B6-4813-9884-7156D18C619B}" dt="2026-05-28T12:57:22.779" v="14" actId="1076"/>
        <pc:sldMkLst>
          <pc:docMk/>
          <pc:sldMk cId="3146633002" sldId="449"/>
        </pc:sldMkLst>
        <pc:picChg chg="mod">
          <ac:chgData name="Kristin Kane" userId="knB8B4nQMdTY9qwQ7Rvhf8RMAi08fCjhWp5m83vKjEg=" providerId="None" clId="Web-{AACB89D4-F7B6-4813-9884-7156D18C619B}" dt="2026-05-28T12:57:22.779" v="14" actId="1076"/>
          <ac:picMkLst>
            <pc:docMk/>
            <pc:sldMk cId="3146633002" sldId="449"/>
            <ac:picMk id="7" creationId="{F10AABAB-8683-C16E-A7BF-9399332A5DFF}"/>
          </ac:picMkLst>
        </pc:picChg>
      </pc:sldChg>
      <pc:sldChg chg="modSp">
        <pc:chgData name="Kristin Kane" userId="knB8B4nQMdTY9qwQ7Rvhf8RMAi08fCjhWp5m83vKjEg=" providerId="None" clId="Web-{AACB89D4-F7B6-4813-9884-7156D18C619B}" dt="2026-05-28T12:53:09.412" v="6" actId="1076"/>
        <pc:sldMkLst>
          <pc:docMk/>
          <pc:sldMk cId="4059495212" sldId="464"/>
        </pc:sldMkLst>
        <pc:picChg chg="mod">
          <ac:chgData name="Kristin Kane" userId="knB8B4nQMdTY9qwQ7Rvhf8RMAi08fCjhWp5m83vKjEg=" providerId="None" clId="Web-{AACB89D4-F7B6-4813-9884-7156D18C619B}" dt="2026-05-28T12:52:54.662" v="2" actId="1076"/>
          <ac:picMkLst>
            <pc:docMk/>
            <pc:sldMk cId="4059495212" sldId="464"/>
            <ac:picMk id="4" creationId="{230AC2BC-AF66-3892-47A8-9A6123CCF779}"/>
          </ac:picMkLst>
        </pc:picChg>
        <pc:picChg chg="mod">
          <ac:chgData name="Kristin Kane" userId="knB8B4nQMdTY9qwQ7Rvhf8RMAi08fCjhWp5m83vKjEg=" providerId="None" clId="Web-{AACB89D4-F7B6-4813-9884-7156D18C619B}" dt="2026-05-28T12:53:09.412" v="6" actId="1076"/>
          <ac:picMkLst>
            <pc:docMk/>
            <pc:sldMk cId="4059495212" sldId="464"/>
            <ac:picMk id="6" creationId="{3AFFB8BC-97B0-336A-4016-6081D4C41A43}"/>
          </ac:picMkLst>
        </pc:picChg>
      </pc:sldChg>
      <pc:sldChg chg="modSp">
        <pc:chgData name="Kristin Kane" userId="knB8B4nQMdTY9qwQ7Rvhf8RMAi08fCjhWp5m83vKjEg=" providerId="None" clId="Web-{AACB89D4-F7B6-4813-9884-7156D18C619B}" dt="2026-05-28T12:59:20.376" v="15" actId="1076"/>
        <pc:sldMkLst>
          <pc:docMk/>
          <pc:sldMk cId="2631220299" sldId="479"/>
        </pc:sldMkLst>
        <pc:picChg chg="mod">
          <ac:chgData name="Kristin Kane" userId="knB8B4nQMdTY9qwQ7Rvhf8RMAi08fCjhWp5m83vKjEg=" providerId="None" clId="Web-{AACB89D4-F7B6-4813-9884-7156D18C619B}" dt="2026-05-28T12:59:20.376" v="15" actId="1076"/>
          <ac:picMkLst>
            <pc:docMk/>
            <pc:sldMk cId="2631220299" sldId="479"/>
            <ac:picMk id="25" creationId="{362F2F6E-48FC-E9B3-9964-2C58F264B901}"/>
          </ac:picMkLst>
        </pc:picChg>
      </pc:sldChg>
      <pc:sldChg chg="modSp">
        <pc:chgData name="Kristin Kane" userId="knB8B4nQMdTY9qwQ7Rvhf8RMAi08fCjhWp5m83vKjEg=" providerId="None" clId="Web-{AACB89D4-F7B6-4813-9884-7156D18C619B}" dt="2026-05-28T12:55:40.510" v="11" actId="1076"/>
        <pc:sldMkLst>
          <pc:docMk/>
          <pc:sldMk cId="1626146201" sldId="495"/>
        </pc:sldMkLst>
        <pc:picChg chg="mod">
          <ac:chgData name="Kristin Kane" userId="knB8B4nQMdTY9qwQ7Rvhf8RMAi08fCjhWp5m83vKjEg=" providerId="None" clId="Web-{AACB89D4-F7B6-4813-9884-7156D18C619B}" dt="2026-05-28T12:55:40.510" v="11" actId="1076"/>
          <ac:picMkLst>
            <pc:docMk/>
            <pc:sldMk cId="1626146201" sldId="495"/>
            <ac:picMk id="7" creationId="{8152743E-3A0B-AB64-5D45-CEA0F67A9296}"/>
          </ac:picMkLst>
        </pc:picChg>
      </pc:sldChg>
      <pc:sldChg chg="modSp">
        <pc:chgData name="Kristin Kane" userId="knB8B4nQMdTY9qwQ7Rvhf8RMAi08fCjhWp5m83vKjEg=" providerId="None" clId="Web-{AACB89D4-F7B6-4813-9884-7156D18C619B}" dt="2026-05-28T12:55:17.182" v="8" actId="1076"/>
        <pc:sldMkLst>
          <pc:docMk/>
          <pc:sldMk cId="3094904147" sldId="496"/>
        </pc:sldMkLst>
        <pc:picChg chg="mod">
          <ac:chgData name="Kristin Kane" userId="knB8B4nQMdTY9qwQ7Rvhf8RMAi08fCjhWp5m83vKjEg=" providerId="None" clId="Web-{AACB89D4-F7B6-4813-9884-7156D18C619B}" dt="2026-05-28T12:55:17.182" v="8" actId="1076"/>
          <ac:picMkLst>
            <pc:docMk/>
            <pc:sldMk cId="3094904147" sldId="496"/>
            <ac:picMk id="7" creationId="{1E0AD19B-F06D-79C9-21EE-2986FB3D8517}"/>
          </ac:picMkLst>
        </pc:picChg>
      </pc:sldChg>
      <pc:sldChg chg="modSp">
        <pc:chgData name="Kristin Kane" userId="knB8B4nQMdTY9qwQ7Rvhf8RMAi08fCjhWp5m83vKjEg=" providerId="None" clId="Web-{AACB89D4-F7B6-4813-9884-7156D18C619B}" dt="2026-05-28T12:55:24.229" v="9" actId="1076"/>
        <pc:sldMkLst>
          <pc:docMk/>
          <pc:sldMk cId="738772651" sldId="497"/>
        </pc:sldMkLst>
        <pc:picChg chg="mod">
          <ac:chgData name="Kristin Kane" userId="knB8B4nQMdTY9qwQ7Rvhf8RMAi08fCjhWp5m83vKjEg=" providerId="None" clId="Web-{AACB89D4-F7B6-4813-9884-7156D18C619B}" dt="2026-05-28T12:55:24.229" v="9" actId="1076"/>
          <ac:picMkLst>
            <pc:docMk/>
            <pc:sldMk cId="738772651" sldId="497"/>
            <ac:picMk id="7" creationId="{E272BBBE-195D-98CF-02F0-C048895F924B}"/>
          </ac:picMkLst>
        </pc:picChg>
      </pc:sldChg>
      <pc:sldChg chg="modSp">
        <pc:chgData name="Kristin Kane" userId="knB8B4nQMdTY9qwQ7Rvhf8RMAi08fCjhWp5m83vKjEg=" providerId="None" clId="Web-{AACB89D4-F7B6-4813-9884-7156D18C619B}" dt="2026-05-28T14:01:19.773" v="20" actId="1076"/>
        <pc:sldMkLst>
          <pc:docMk/>
          <pc:sldMk cId="3800235595" sldId="499"/>
        </pc:sldMkLst>
        <pc:picChg chg="mod">
          <ac:chgData name="Kristin Kane" userId="knB8B4nQMdTY9qwQ7Rvhf8RMAi08fCjhWp5m83vKjEg=" providerId="None" clId="Web-{AACB89D4-F7B6-4813-9884-7156D18C619B}" dt="2026-05-28T14:01:19.773" v="20" actId="1076"/>
          <ac:picMkLst>
            <pc:docMk/>
            <pc:sldMk cId="3800235595" sldId="499"/>
            <ac:picMk id="8" creationId="{35BC4144-2129-28E2-CD52-93BF07C68847}"/>
          </ac:picMkLst>
        </pc:picChg>
        <pc:picChg chg="mod">
          <ac:chgData name="Kristin Kane" userId="knB8B4nQMdTY9qwQ7Rvhf8RMAi08fCjhWp5m83vKjEg=" providerId="None" clId="Web-{AACB89D4-F7B6-4813-9884-7156D18C619B}" dt="2026-05-28T14:01:05.898" v="16" actId="1076"/>
          <ac:picMkLst>
            <pc:docMk/>
            <pc:sldMk cId="3800235595" sldId="499"/>
            <ac:picMk id="11" creationId="{0C9867D6-94A9-D143-F349-6BD5C6182164}"/>
          </ac:picMkLst>
        </pc:picChg>
        <pc:picChg chg="mod">
          <ac:chgData name="Kristin Kane" userId="knB8B4nQMdTY9qwQ7Rvhf8RMAi08fCjhWp5m83vKjEg=" providerId="None" clId="Web-{AACB89D4-F7B6-4813-9884-7156D18C619B}" dt="2026-05-28T14:01:13.288" v="18" actId="1076"/>
          <ac:picMkLst>
            <pc:docMk/>
            <pc:sldMk cId="3800235595" sldId="499"/>
            <ac:picMk id="14" creationId="{21E7DBDE-D578-7D62-FB7A-6734A0BCDDEE}"/>
          </ac:picMkLst>
        </pc:picChg>
      </pc:sldChg>
      <pc:sldChg chg="modSp">
        <pc:chgData name="Kristin Kane" userId="knB8B4nQMdTY9qwQ7Rvhf8RMAi08fCjhWp5m83vKjEg=" providerId="None" clId="Web-{AACB89D4-F7B6-4813-9884-7156D18C619B}" dt="2026-05-28T12:55:58.089" v="13" actId="1076"/>
        <pc:sldMkLst>
          <pc:docMk/>
          <pc:sldMk cId="2157883247" sldId="504"/>
        </pc:sldMkLst>
        <pc:spChg chg="mod">
          <ac:chgData name="Kristin Kane" userId="knB8B4nQMdTY9qwQ7Rvhf8RMAi08fCjhWp5m83vKjEg=" providerId="None" clId="Web-{AACB89D4-F7B6-4813-9884-7156D18C619B}" dt="2026-05-28T12:55:58.089" v="13" actId="1076"/>
          <ac:spMkLst>
            <pc:docMk/>
            <pc:sldMk cId="2157883247" sldId="504"/>
            <ac:spMk id="3" creationId="{5688E764-1373-C829-8E86-9A7FCD60C8D1}"/>
          </ac:spMkLst>
        </pc:spChg>
      </pc:sldChg>
    </pc:docChg>
  </pc:docChgLst>
  <pc:docChgLst>
    <pc:chgData name="Allison Andreola" userId="awko6JiC/KZ27eTawpnsK+9DjWrE/yXZykpZhnC6Cp0=" providerId="None" clId="Web-{B2E1328D-D83A-4DFB-8A9E-5B44C655DEBD}"/>
    <pc:docChg chg="modSld">
      <pc:chgData name="Allison Andreola" userId="awko6JiC/KZ27eTawpnsK+9DjWrE/yXZykpZhnC6Cp0=" providerId="None" clId="Web-{B2E1328D-D83A-4DFB-8A9E-5B44C655DEBD}" dt="2026-06-03T18:27:20.696" v="130" actId="20577"/>
      <pc:docMkLst>
        <pc:docMk/>
      </pc:docMkLst>
      <pc:sldChg chg="modSp modCm">
        <pc:chgData name="Allison Andreola" userId="awko6JiC/KZ27eTawpnsK+9DjWrE/yXZykpZhnC6Cp0=" providerId="None" clId="Web-{B2E1328D-D83A-4DFB-8A9E-5B44C655DEBD}" dt="2026-06-03T17:52:52.008" v="8" actId="20577"/>
        <pc:sldMkLst>
          <pc:docMk/>
          <pc:sldMk cId="1520540552" sldId="376"/>
        </pc:sldMkLst>
        <pc:spChg chg="mod">
          <ac:chgData name="Allison Andreola" userId="awko6JiC/KZ27eTawpnsK+9DjWrE/yXZykpZhnC6Cp0=" providerId="None" clId="Web-{B2E1328D-D83A-4DFB-8A9E-5B44C655DEBD}" dt="2026-06-03T17:52:52.008" v="8" actId="20577"/>
          <ac:spMkLst>
            <pc:docMk/>
            <pc:sldMk cId="1520540552" sldId="376"/>
            <ac:spMk id="3" creationId="{E33B567F-B742-401E-813B-CECE63856DA5}"/>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7:52:52.008" v="8" actId="20577"/>
              <pc2:cmMkLst xmlns:pc2="http://schemas.microsoft.com/office/powerpoint/2019/9/main/command">
                <pc:docMk/>
                <pc:sldMk cId="1520540552" sldId="376"/>
                <pc2:cmMk id="{487F2167-D937-4846-8534-157E8B834CA9}"/>
              </pc2:cmMkLst>
            </pc226:cmChg>
          </p:ext>
        </pc:extLst>
      </pc:sldChg>
      <pc:sldChg chg="modSp modCm">
        <pc:chgData name="Allison Andreola" userId="awko6JiC/KZ27eTawpnsK+9DjWrE/yXZykpZhnC6Cp0=" providerId="None" clId="Web-{B2E1328D-D83A-4DFB-8A9E-5B44C655DEBD}" dt="2026-06-03T17:52:32.710" v="3" actId="20577"/>
        <pc:sldMkLst>
          <pc:docMk/>
          <pc:sldMk cId="196186123" sldId="379"/>
        </pc:sldMkLst>
        <pc:spChg chg="mod">
          <ac:chgData name="Allison Andreola" userId="awko6JiC/KZ27eTawpnsK+9DjWrE/yXZykpZhnC6Cp0=" providerId="None" clId="Web-{B2E1328D-D83A-4DFB-8A9E-5B44C655DEBD}" dt="2026-06-03T17:52:32.710" v="3" actId="20577"/>
          <ac:spMkLst>
            <pc:docMk/>
            <pc:sldMk cId="196186123" sldId="379"/>
            <ac:spMk id="3" creationId="{0EBCB669-2CD3-ADC2-A9C8-08B0536E78DF}"/>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7:52:27.054" v="2" actId="20577"/>
              <pc2:cmMkLst xmlns:pc2="http://schemas.microsoft.com/office/powerpoint/2019/9/main/command">
                <pc:docMk/>
                <pc:sldMk cId="196186123" sldId="379"/>
                <pc2:cmMk id="{DEEAC938-D843-4B51-9858-B8D10380B116}"/>
              </pc2:cmMkLst>
            </pc226:cmChg>
          </p:ext>
        </pc:extLst>
      </pc:sldChg>
      <pc:sldChg chg="modSp">
        <pc:chgData name="Allison Andreola" userId="awko6JiC/KZ27eTawpnsK+9DjWrE/yXZykpZhnC6Cp0=" providerId="None" clId="Web-{B2E1328D-D83A-4DFB-8A9E-5B44C655DEBD}" dt="2026-06-03T17:53:14.540" v="14" actId="20577"/>
        <pc:sldMkLst>
          <pc:docMk/>
          <pc:sldMk cId="1519305392" sldId="431"/>
        </pc:sldMkLst>
        <pc:spChg chg="mod">
          <ac:chgData name="Allison Andreola" userId="awko6JiC/KZ27eTawpnsK+9DjWrE/yXZykpZhnC6Cp0=" providerId="None" clId="Web-{B2E1328D-D83A-4DFB-8A9E-5B44C655DEBD}" dt="2026-06-03T17:53:14.540" v="14" actId="20577"/>
          <ac:spMkLst>
            <pc:docMk/>
            <pc:sldMk cId="1519305392" sldId="431"/>
            <ac:spMk id="8" creationId="{0F52FCFB-A7BF-3788-9512-A6470666340E}"/>
          </ac:spMkLst>
        </pc:spChg>
      </pc:sldChg>
      <pc:sldChg chg="modSp modCm">
        <pc:chgData name="Allison Andreola" userId="awko6JiC/KZ27eTawpnsK+9DjWrE/yXZykpZhnC6Cp0=" providerId="None" clId="Web-{B2E1328D-D83A-4DFB-8A9E-5B44C655DEBD}" dt="2026-06-03T17:59:27.289" v="49" actId="20577"/>
        <pc:sldMkLst>
          <pc:docMk/>
          <pc:sldMk cId="2644554194" sldId="437"/>
        </pc:sldMkLst>
        <pc:spChg chg="mod">
          <ac:chgData name="Allison Andreola" userId="awko6JiC/KZ27eTawpnsK+9DjWrE/yXZykpZhnC6Cp0=" providerId="None" clId="Web-{B2E1328D-D83A-4DFB-8A9E-5B44C655DEBD}" dt="2026-06-03T17:59:27.289" v="49" actId="20577"/>
          <ac:spMkLst>
            <pc:docMk/>
            <pc:sldMk cId="2644554194" sldId="437"/>
            <ac:spMk id="9" creationId="{1D9BCAD7-AEDC-2F0A-C457-55193C726992}"/>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7:59:27.289" v="49" actId="20577"/>
              <pc2:cmMkLst xmlns:pc2="http://schemas.microsoft.com/office/powerpoint/2019/9/main/command">
                <pc:docMk/>
                <pc:sldMk cId="2644554194" sldId="437"/>
                <pc2:cmMk id="{77999B9A-9EEA-4E55-87E3-09FDFCAB64EC}"/>
              </pc2:cmMkLst>
            </pc226:cmChg>
          </p:ext>
        </pc:extLst>
      </pc:sldChg>
      <pc:sldChg chg="modSp modCm">
        <pc:chgData name="Allison Andreola" userId="awko6JiC/KZ27eTawpnsK+9DjWrE/yXZykpZhnC6Cp0=" providerId="None" clId="Web-{B2E1328D-D83A-4DFB-8A9E-5B44C655DEBD}" dt="2026-06-03T17:58:13.708" v="30" actId="20577"/>
        <pc:sldMkLst>
          <pc:docMk/>
          <pc:sldMk cId="154492573" sldId="445"/>
        </pc:sldMkLst>
        <pc:spChg chg="mod">
          <ac:chgData name="Allison Andreola" userId="awko6JiC/KZ27eTawpnsK+9DjWrE/yXZykpZhnC6Cp0=" providerId="None" clId="Web-{B2E1328D-D83A-4DFB-8A9E-5B44C655DEBD}" dt="2026-06-03T17:58:13.708" v="30" actId="20577"/>
          <ac:spMkLst>
            <pc:docMk/>
            <pc:sldMk cId="154492573" sldId="445"/>
            <ac:spMk id="9" creationId="{9CF4491A-FFE5-0DC9-1B5E-39020A13AECD}"/>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7:58:07.442" v="29" actId="20577"/>
              <pc2:cmMkLst xmlns:pc2="http://schemas.microsoft.com/office/powerpoint/2019/9/main/command">
                <pc:docMk/>
                <pc:sldMk cId="154492573" sldId="445"/>
                <pc2:cmMk id="{9C929B92-5D0B-4099-A8E7-2C1AE01D8A32}"/>
              </pc2:cmMkLst>
            </pc226:cmChg>
          </p:ext>
        </pc:extLst>
      </pc:sldChg>
      <pc:sldChg chg="modSp modCm">
        <pc:chgData name="Allison Andreola" userId="awko6JiC/KZ27eTawpnsK+9DjWrE/yXZykpZhnC6Cp0=" providerId="None" clId="Web-{B2E1328D-D83A-4DFB-8A9E-5B44C655DEBD}" dt="2026-06-03T17:59:16.914" v="48" actId="20577"/>
        <pc:sldMkLst>
          <pc:docMk/>
          <pc:sldMk cId="219783477" sldId="446"/>
        </pc:sldMkLst>
        <pc:spChg chg="mod">
          <ac:chgData name="Allison Andreola" userId="awko6JiC/KZ27eTawpnsK+9DjWrE/yXZykpZhnC6Cp0=" providerId="None" clId="Web-{B2E1328D-D83A-4DFB-8A9E-5B44C655DEBD}" dt="2026-06-03T17:59:16.914" v="48" actId="20577"/>
          <ac:spMkLst>
            <pc:docMk/>
            <pc:sldMk cId="219783477" sldId="446"/>
            <ac:spMk id="9" creationId="{28ACC4EE-BFD4-664E-4EC1-4879CD9C352E}"/>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7:59:16.914" v="48" actId="20577"/>
              <pc2:cmMkLst xmlns:pc2="http://schemas.microsoft.com/office/powerpoint/2019/9/main/command">
                <pc:docMk/>
                <pc:sldMk cId="219783477" sldId="446"/>
                <pc2:cmMk id="{C74C5D6C-6572-4F80-A5DC-821BF3BCA325}"/>
              </pc2:cmMkLst>
            </pc226:cmChg>
          </p:ext>
        </pc:extLst>
      </pc:sldChg>
      <pc:sldChg chg="mod setBg">
        <pc:chgData name="Allison Andreola" userId="awko6JiC/KZ27eTawpnsK+9DjWrE/yXZykpZhnC6Cp0=" providerId="None" clId="Web-{B2E1328D-D83A-4DFB-8A9E-5B44C655DEBD}" dt="2026-06-03T18:19:44.929" v="102"/>
        <pc:sldMkLst>
          <pc:docMk/>
          <pc:sldMk cId="58539002" sldId="451"/>
        </pc:sldMkLst>
      </pc:sldChg>
      <pc:sldChg chg="modSp mod setBg">
        <pc:chgData name="Allison Andreola" userId="awko6JiC/KZ27eTawpnsK+9DjWrE/yXZykpZhnC6Cp0=" providerId="None" clId="Web-{B2E1328D-D83A-4DFB-8A9E-5B44C655DEBD}" dt="2026-06-03T18:20:46.275" v="107" actId="1076"/>
        <pc:sldMkLst>
          <pc:docMk/>
          <pc:sldMk cId="881051854" sldId="454"/>
        </pc:sldMkLst>
        <pc:spChg chg="mod">
          <ac:chgData name="Allison Andreola" userId="awko6JiC/KZ27eTawpnsK+9DjWrE/yXZykpZhnC6Cp0=" providerId="None" clId="Web-{B2E1328D-D83A-4DFB-8A9E-5B44C655DEBD}" dt="2026-06-03T18:20:46.275" v="107" actId="1076"/>
          <ac:spMkLst>
            <pc:docMk/>
            <pc:sldMk cId="881051854" sldId="454"/>
            <ac:spMk id="3" creationId="{12947302-7E34-E1C9-0228-439C1071F9F4}"/>
          </ac:spMkLst>
        </pc:spChg>
        <pc:spChg chg="mod">
          <ac:chgData name="Allison Andreola" userId="awko6JiC/KZ27eTawpnsK+9DjWrE/yXZykpZhnC6Cp0=" providerId="None" clId="Web-{B2E1328D-D83A-4DFB-8A9E-5B44C655DEBD}" dt="2026-06-03T18:20:39.665" v="106" actId="1076"/>
          <ac:spMkLst>
            <pc:docMk/>
            <pc:sldMk cId="881051854" sldId="454"/>
            <ac:spMk id="9" creationId="{B2C718AD-407F-D02C-252D-DF52113ACF03}"/>
          </ac:spMkLst>
        </pc:spChg>
      </pc:sldChg>
      <pc:sldChg chg="modSp mod setBg">
        <pc:chgData name="Allison Andreola" userId="awko6JiC/KZ27eTawpnsK+9DjWrE/yXZykpZhnC6Cp0=" providerId="None" clId="Web-{B2E1328D-D83A-4DFB-8A9E-5B44C655DEBD}" dt="2026-06-03T18:22:27.982" v="117" actId="1076"/>
        <pc:sldMkLst>
          <pc:docMk/>
          <pc:sldMk cId="1508449860" sldId="455"/>
        </pc:sldMkLst>
        <pc:spChg chg="mod">
          <ac:chgData name="Allison Andreola" userId="awko6JiC/KZ27eTawpnsK+9DjWrE/yXZykpZhnC6Cp0=" providerId="None" clId="Web-{B2E1328D-D83A-4DFB-8A9E-5B44C655DEBD}" dt="2026-06-03T18:22:23.919" v="116" actId="1076"/>
          <ac:spMkLst>
            <pc:docMk/>
            <pc:sldMk cId="1508449860" sldId="455"/>
            <ac:spMk id="3" creationId="{0262C272-50C8-B973-C969-6776A48CB97B}"/>
          </ac:spMkLst>
        </pc:spChg>
        <pc:spChg chg="mod">
          <ac:chgData name="Allison Andreola" userId="awko6JiC/KZ27eTawpnsK+9DjWrE/yXZykpZhnC6Cp0=" providerId="None" clId="Web-{B2E1328D-D83A-4DFB-8A9E-5B44C655DEBD}" dt="2026-06-03T18:21:54.824" v="111"/>
          <ac:spMkLst>
            <pc:docMk/>
            <pc:sldMk cId="1508449860" sldId="455"/>
            <ac:spMk id="9" creationId="{ACE60A4A-F2B8-DED3-A39D-284D8A8B54D4}"/>
          </ac:spMkLst>
        </pc:spChg>
        <pc:spChg chg="mod">
          <ac:chgData name="Allison Andreola" userId="awko6JiC/KZ27eTawpnsK+9DjWrE/yXZykpZhnC6Cp0=" providerId="None" clId="Web-{B2E1328D-D83A-4DFB-8A9E-5B44C655DEBD}" dt="2026-06-03T18:22:27.982" v="117" actId="1076"/>
          <ac:spMkLst>
            <pc:docMk/>
            <pc:sldMk cId="1508449860" sldId="455"/>
            <ac:spMk id="14" creationId="{FF96F255-473A-FA67-F50B-FBEBF3249D4E}"/>
          </ac:spMkLst>
        </pc:spChg>
      </pc:sldChg>
      <pc:sldChg chg="addSp delSp modSp mod setBg">
        <pc:chgData name="Allison Andreola" userId="awko6JiC/KZ27eTawpnsK+9DjWrE/yXZykpZhnC6Cp0=" providerId="None" clId="Web-{B2E1328D-D83A-4DFB-8A9E-5B44C655DEBD}" dt="2026-06-03T18:24:46.393" v="123"/>
        <pc:sldMkLst>
          <pc:docMk/>
          <pc:sldMk cId="3986111885" sldId="456"/>
        </pc:sldMkLst>
        <pc:spChg chg="add del">
          <ac:chgData name="Allison Andreola" userId="awko6JiC/KZ27eTawpnsK+9DjWrE/yXZykpZhnC6Cp0=" providerId="None" clId="Web-{B2E1328D-D83A-4DFB-8A9E-5B44C655DEBD}" dt="2026-06-03T18:24:35.455" v="122"/>
          <ac:spMkLst>
            <pc:docMk/>
            <pc:sldMk cId="3986111885" sldId="456"/>
            <ac:spMk id="3" creationId="{FD981B74-0EAC-B186-EE06-F61A5DEE8938}"/>
          </ac:spMkLst>
        </pc:spChg>
        <pc:spChg chg="mod">
          <ac:chgData name="Allison Andreola" userId="awko6JiC/KZ27eTawpnsK+9DjWrE/yXZykpZhnC6Cp0=" providerId="None" clId="Web-{B2E1328D-D83A-4DFB-8A9E-5B44C655DEBD}" dt="2026-06-03T18:23:55.876" v="119" actId="20577"/>
          <ac:spMkLst>
            <pc:docMk/>
            <pc:sldMk cId="3986111885" sldId="456"/>
            <ac:spMk id="25" creationId="{FBC7EC6A-A6F0-F45C-E29F-FF9DFF196AD2}"/>
          </ac:spMkLst>
        </pc:spChg>
      </pc:sldChg>
      <pc:sldChg chg="modSp">
        <pc:chgData name="Allison Andreola" userId="awko6JiC/KZ27eTawpnsK+9DjWrE/yXZykpZhnC6Cp0=" providerId="None" clId="Web-{B2E1328D-D83A-4DFB-8A9E-5B44C655DEBD}" dt="2026-06-03T18:25:06.347" v="125" actId="1076"/>
        <pc:sldMkLst>
          <pc:docMk/>
          <pc:sldMk cId="3749830039" sldId="458"/>
        </pc:sldMkLst>
        <pc:spChg chg="mod">
          <ac:chgData name="Allison Andreola" userId="awko6JiC/KZ27eTawpnsK+9DjWrE/yXZykpZhnC6Cp0=" providerId="None" clId="Web-{B2E1328D-D83A-4DFB-8A9E-5B44C655DEBD}" dt="2026-06-03T18:25:06.347" v="125" actId="1076"/>
          <ac:spMkLst>
            <pc:docMk/>
            <pc:sldMk cId="3749830039" sldId="458"/>
            <ac:spMk id="2" creationId="{A3876B49-9991-7BB7-390E-80E45A7BBE64}"/>
          </ac:spMkLst>
        </pc:spChg>
        <pc:spChg chg="mod">
          <ac:chgData name="Allison Andreola" userId="awko6JiC/KZ27eTawpnsK+9DjWrE/yXZykpZhnC6Cp0=" providerId="None" clId="Web-{B2E1328D-D83A-4DFB-8A9E-5B44C655DEBD}" dt="2026-06-03T18:24:59.706" v="124" actId="1076"/>
          <ac:spMkLst>
            <pc:docMk/>
            <pc:sldMk cId="3749830039" sldId="458"/>
            <ac:spMk id="3" creationId="{DB079188-CCDF-08E2-5395-E04EFD5E1640}"/>
          </ac:spMkLst>
        </pc:spChg>
      </pc:sldChg>
      <pc:sldChg chg="modSp mod setBg">
        <pc:chgData name="Allison Andreola" userId="awko6JiC/KZ27eTawpnsK+9DjWrE/yXZykpZhnC6Cp0=" providerId="None" clId="Web-{B2E1328D-D83A-4DFB-8A9E-5B44C655DEBD}" dt="2026-06-03T18:26:16.209" v="129"/>
        <pc:sldMkLst>
          <pc:docMk/>
          <pc:sldMk cId="750167532" sldId="461"/>
        </pc:sldMkLst>
        <pc:spChg chg="mod">
          <ac:chgData name="Allison Andreola" userId="awko6JiC/KZ27eTawpnsK+9DjWrE/yXZykpZhnC6Cp0=" providerId="None" clId="Web-{B2E1328D-D83A-4DFB-8A9E-5B44C655DEBD}" dt="2026-06-03T18:00:31.729" v="53" actId="20577"/>
          <ac:spMkLst>
            <pc:docMk/>
            <pc:sldMk cId="750167532" sldId="461"/>
            <ac:spMk id="3" creationId="{FDDDADEB-C33E-0384-E80E-3434338B511A}"/>
          </ac:spMkLst>
        </pc:spChg>
      </pc:sldChg>
      <pc:sldChg chg="modSp mod setBg modCm">
        <pc:chgData name="Allison Andreola" userId="awko6JiC/KZ27eTawpnsK+9DjWrE/yXZykpZhnC6Cp0=" providerId="None" clId="Web-{B2E1328D-D83A-4DFB-8A9E-5B44C655DEBD}" dt="2026-06-03T18:26:13.006" v="128"/>
        <pc:sldMkLst>
          <pc:docMk/>
          <pc:sldMk cId="2033161671" sldId="463"/>
        </pc:sldMkLst>
        <pc:spChg chg="mod">
          <ac:chgData name="Allison Andreola" userId="awko6JiC/KZ27eTawpnsK+9DjWrE/yXZykpZhnC6Cp0=" providerId="None" clId="Web-{B2E1328D-D83A-4DFB-8A9E-5B44C655DEBD}" dt="2026-06-03T18:00:58.089" v="56" actId="20577"/>
          <ac:spMkLst>
            <pc:docMk/>
            <pc:sldMk cId="2033161671" sldId="463"/>
            <ac:spMk id="4" creationId="{B7FDF62B-F7F9-4354-2E4A-F753D4F78B39}"/>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8:00:58.089" v="56" actId="20577"/>
              <pc2:cmMkLst xmlns:pc2="http://schemas.microsoft.com/office/powerpoint/2019/9/main/command">
                <pc:docMk/>
                <pc:sldMk cId="2033161671" sldId="463"/>
                <pc2:cmMk id="{F4B5AF82-E4F2-4B5F-A71D-AD8ED2260753}"/>
              </pc2:cmMkLst>
            </pc226:cmChg>
          </p:ext>
        </pc:extLst>
      </pc:sldChg>
      <pc:sldChg chg="modSp modCm">
        <pc:chgData name="Allison Andreola" userId="awko6JiC/KZ27eTawpnsK+9DjWrE/yXZykpZhnC6Cp0=" providerId="None" clId="Web-{B2E1328D-D83A-4DFB-8A9E-5B44C655DEBD}" dt="2026-06-03T18:02:20.874" v="68" actId="20577"/>
        <pc:sldMkLst>
          <pc:docMk/>
          <pc:sldMk cId="2631220299" sldId="479"/>
        </pc:sldMkLst>
        <pc:graphicFrameChg chg="modGraphic">
          <ac:chgData name="Allison Andreola" userId="awko6JiC/KZ27eTawpnsK+9DjWrE/yXZykpZhnC6Cp0=" providerId="None" clId="Web-{B2E1328D-D83A-4DFB-8A9E-5B44C655DEBD}" dt="2026-06-03T18:02:20.874" v="68" actId="20577"/>
          <ac:graphicFrameMkLst>
            <pc:docMk/>
            <pc:sldMk cId="2631220299" sldId="479"/>
            <ac:graphicFrameMk id="9" creationId="{C0604DF0-F300-CD61-4020-FCC8E2708927}"/>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8:02:20.530" v="67" actId="20577"/>
              <pc2:cmMkLst xmlns:pc2="http://schemas.microsoft.com/office/powerpoint/2019/9/main/command">
                <pc:docMk/>
                <pc:sldMk cId="2631220299" sldId="479"/>
                <pc2:cmMk id="{80E28CB4-68E3-48B8-A0FC-7C6582DADD75}"/>
              </pc2:cmMkLst>
            </pc226:cmChg>
          </p:ext>
        </pc:extLst>
      </pc:sldChg>
      <pc:sldChg chg="modSp">
        <pc:chgData name="Allison Andreola" userId="awko6JiC/KZ27eTawpnsK+9DjWrE/yXZykpZhnC6Cp0=" providerId="None" clId="Web-{B2E1328D-D83A-4DFB-8A9E-5B44C655DEBD}" dt="2026-06-03T18:27:20.696" v="130" actId="20577"/>
        <pc:sldMkLst>
          <pc:docMk/>
          <pc:sldMk cId="3391437200" sldId="494"/>
        </pc:sldMkLst>
        <pc:spChg chg="mod">
          <ac:chgData name="Allison Andreola" userId="awko6JiC/KZ27eTawpnsK+9DjWrE/yXZykpZhnC6Cp0=" providerId="None" clId="Web-{B2E1328D-D83A-4DFB-8A9E-5B44C655DEBD}" dt="2026-06-03T18:27:20.696" v="130" actId="20577"/>
          <ac:spMkLst>
            <pc:docMk/>
            <pc:sldMk cId="3391437200" sldId="494"/>
            <ac:spMk id="13" creationId="{F92F118C-0CAD-4C6C-A3C8-7949E48D181B}"/>
          </ac:spMkLst>
        </pc:spChg>
      </pc:sldChg>
      <pc:sldChg chg="modSp modCm">
        <pc:chgData name="Allison Andreola" userId="awko6JiC/KZ27eTawpnsK+9DjWrE/yXZykpZhnC6Cp0=" providerId="None" clId="Web-{B2E1328D-D83A-4DFB-8A9E-5B44C655DEBD}" dt="2026-06-03T17:53:35.072" v="15" actId="20577"/>
        <pc:sldMkLst>
          <pc:docMk/>
          <pc:sldMk cId="1626146201" sldId="495"/>
        </pc:sldMkLst>
        <pc:spChg chg="mod">
          <ac:chgData name="Allison Andreola" userId="awko6JiC/KZ27eTawpnsK+9DjWrE/yXZykpZhnC6Cp0=" providerId="None" clId="Web-{B2E1328D-D83A-4DFB-8A9E-5B44C655DEBD}" dt="2026-06-03T17:53:35.072" v="15" actId="20577"/>
          <ac:spMkLst>
            <pc:docMk/>
            <pc:sldMk cId="1626146201" sldId="495"/>
            <ac:spMk id="5" creationId="{A7B4871D-360C-C3FB-7FE4-787C677337F1}"/>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7:53:35.072" v="15" actId="20577"/>
              <pc2:cmMkLst xmlns:pc2="http://schemas.microsoft.com/office/powerpoint/2019/9/main/command">
                <pc:docMk/>
                <pc:sldMk cId="1626146201" sldId="495"/>
                <pc2:cmMk id="{5E17AA51-E5FD-4FBC-B661-CB6BA6CF4BF3}"/>
              </pc2:cmMkLst>
            </pc226:cmChg>
          </p:ext>
        </pc:extLst>
      </pc:sldChg>
      <pc:sldChg chg="modSp modCm">
        <pc:chgData name="Allison Andreola" userId="awko6JiC/KZ27eTawpnsK+9DjWrE/yXZykpZhnC6Cp0=" providerId="None" clId="Web-{B2E1328D-D83A-4DFB-8A9E-5B44C655DEBD}" dt="2026-06-03T17:57:49.442" v="28" actId="20577"/>
        <pc:sldMkLst>
          <pc:docMk/>
          <pc:sldMk cId="3094904147" sldId="496"/>
        </pc:sldMkLst>
        <pc:spChg chg="mod">
          <ac:chgData name="Allison Andreola" userId="awko6JiC/KZ27eTawpnsK+9DjWrE/yXZykpZhnC6Cp0=" providerId="None" clId="Web-{B2E1328D-D83A-4DFB-8A9E-5B44C655DEBD}" dt="2026-06-03T17:57:49.442" v="28" actId="20577"/>
          <ac:spMkLst>
            <pc:docMk/>
            <pc:sldMk cId="3094904147" sldId="496"/>
            <ac:spMk id="5" creationId="{AC774F3B-7FFC-D5B6-861D-58A2C413C8E3}"/>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7:57:30.316" v="27" actId="20577"/>
              <pc2:cmMkLst xmlns:pc2="http://schemas.microsoft.com/office/powerpoint/2019/9/main/command">
                <pc:docMk/>
                <pc:sldMk cId="3094904147" sldId="496"/>
                <pc2:cmMk id="{7C46CE19-BB61-49E9-BEF7-C773F15EC8F0}"/>
              </pc2:cmMkLst>
            </pc226:cmChg>
          </p:ext>
        </pc:extLst>
      </pc:sldChg>
      <pc:sldChg chg="addSp delSp modSp">
        <pc:chgData name="Allison Andreola" userId="awko6JiC/KZ27eTawpnsK+9DjWrE/yXZykpZhnC6Cp0=" providerId="None" clId="Web-{B2E1328D-D83A-4DFB-8A9E-5B44C655DEBD}" dt="2026-06-03T18:16:09.483" v="93" actId="14100"/>
        <pc:sldMkLst>
          <pc:docMk/>
          <pc:sldMk cId="3800235595" sldId="499"/>
        </pc:sldMkLst>
        <pc:picChg chg="add mod ord">
          <ac:chgData name="Allison Andreola" userId="awko6JiC/KZ27eTawpnsK+9DjWrE/yXZykpZhnC6Cp0=" providerId="None" clId="Web-{B2E1328D-D83A-4DFB-8A9E-5B44C655DEBD}" dt="2026-06-03T18:16:07.046" v="92" actId="14100"/>
          <ac:picMkLst>
            <pc:docMk/>
            <pc:sldMk cId="3800235595" sldId="499"/>
            <ac:picMk id="7" creationId="{02A0B2E5-04DB-D1FE-F606-92BBA203BD5C}"/>
          </ac:picMkLst>
        </pc:picChg>
      </pc:sldChg>
      <pc:sldChg chg="modSp modCm">
        <pc:chgData name="Allison Andreola" userId="awko6JiC/KZ27eTawpnsK+9DjWrE/yXZykpZhnC6Cp0=" providerId="None" clId="Web-{B2E1328D-D83A-4DFB-8A9E-5B44C655DEBD}" dt="2026-06-03T17:57:05.534" v="26" actId="20577"/>
        <pc:sldMkLst>
          <pc:docMk/>
          <pc:sldMk cId="2157883247" sldId="504"/>
        </pc:sldMkLst>
        <pc:spChg chg="mod">
          <ac:chgData name="Allison Andreola" userId="awko6JiC/KZ27eTawpnsK+9DjWrE/yXZykpZhnC6Cp0=" providerId="None" clId="Web-{B2E1328D-D83A-4DFB-8A9E-5B44C655DEBD}" dt="2026-06-03T17:57:05.534" v="26" actId="20577"/>
          <ac:spMkLst>
            <pc:docMk/>
            <pc:sldMk cId="2157883247" sldId="504"/>
            <ac:spMk id="3" creationId="{5688E764-1373-C829-8E86-9A7FCD60C8D1}"/>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B2E1328D-D83A-4DFB-8A9E-5B44C655DEBD}" dt="2026-06-03T17:57:02.455" v="25" actId="20577"/>
              <pc2:cmMkLst xmlns:pc2="http://schemas.microsoft.com/office/powerpoint/2019/9/main/command">
                <pc:docMk/>
                <pc:sldMk cId="2157883247" sldId="504"/>
                <pc2:cmMk id="{3A5E4817-94AB-4EDC-AF9C-B8D26DC9A313}"/>
              </pc2:cmMkLst>
            </pc226:cmChg>
            <pc226:cmChg xmlns="" xmlns:pc226="http://schemas.microsoft.com/office/powerpoint/2022/06/main/command" chg="mod">
              <pc226:chgData name="Allison Andreola" userId="awko6JiC/KZ27eTawpnsK+9DjWrE/yXZykpZhnC6Cp0=" providerId="None" clId="Web-{B2E1328D-D83A-4DFB-8A9E-5B44C655DEBD}" dt="2026-06-03T17:57:02.455" v="25" actId="20577"/>
              <pc2:cmMkLst xmlns:pc2="http://schemas.microsoft.com/office/powerpoint/2019/9/main/command">
                <pc:docMk/>
                <pc:sldMk cId="2157883247" sldId="504"/>
                <pc2:cmMk id="{5DCD0876-5669-434B-B048-F5C5C307CE27}"/>
              </pc2:cmMkLst>
            </pc226:cmChg>
            <pc226:cmChg xmlns="" xmlns:pc226="http://schemas.microsoft.com/office/powerpoint/2022/06/main/command" chg="mod">
              <pc226:chgData name="Allison Andreola" userId="awko6JiC/KZ27eTawpnsK+9DjWrE/yXZykpZhnC6Cp0=" providerId="None" clId="Web-{B2E1328D-D83A-4DFB-8A9E-5B44C655DEBD}" dt="2026-06-03T17:57:02.455" v="25" actId="20577"/>
              <pc2:cmMkLst xmlns:pc2="http://schemas.microsoft.com/office/powerpoint/2019/9/main/command">
                <pc:docMk/>
                <pc:sldMk cId="2157883247" sldId="504"/>
                <pc2:cmMk id="{B27A82DB-4630-4362-8F59-3BB9A9720378}"/>
              </pc2:cmMkLst>
            </pc226:cmChg>
            <pc226:cmChg xmlns="" xmlns:pc226="http://schemas.microsoft.com/office/powerpoint/2022/06/main/command" chg="mod">
              <pc226:chgData name="Allison Andreola" userId="awko6JiC/KZ27eTawpnsK+9DjWrE/yXZykpZhnC6Cp0=" providerId="None" clId="Web-{B2E1328D-D83A-4DFB-8A9E-5B44C655DEBD}" dt="2026-06-03T17:57:02.455" v="25" actId="20577"/>
              <pc2:cmMkLst xmlns:pc2="http://schemas.microsoft.com/office/powerpoint/2019/9/main/command">
                <pc:docMk/>
                <pc:sldMk cId="2157883247" sldId="504"/>
                <pc2:cmMk id="{3B1BC3E3-3098-4501-9DD8-D45110E3384F}"/>
              </pc2:cmMkLst>
            </pc226:cmChg>
          </p:ext>
        </pc:extLst>
      </pc:sldChg>
    </pc:docChg>
  </pc:docChgLst>
  <pc:docChgLst>
    <pc:chgData name="Karen Shaffer" userId="TBjdAIoiwjqc8/3lYAX9F/iLR7USMPR6z6LqvKgAsQ4=" providerId="None" clId="Web-{90CB6132-DB15-4581-B2AE-061C3F32EED7}"/>
    <pc:docChg chg="addSld delSld modSld sldOrd">
      <pc:chgData name="Karen Shaffer" userId="TBjdAIoiwjqc8/3lYAX9F/iLR7USMPR6z6LqvKgAsQ4=" providerId="None" clId="Web-{90CB6132-DB15-4581-B2AE-061C3F32EED7}" dt="2026-05-19T17:48:56.728" v="1011"/>
      <pc:docMkLst>
        <pc:docMk/>
      </pc:docMkLst>
      <pc:sldChg chg="modSp modNotes">
        <pc:chgData name="Karen Shaffer" userId="TBjdAIoiwjqc8/3lYAX9F/iLR7USMPR6z6LqvKgAsQ4=" providerId="None" clId="Web-{90CB6132-DB15-4581-B2AE-061C3F32EED7}" dt="2026-05-19T17:07:59.170" v="513"/>
        <pc:sldMkLst>
          <pc:docMk/>
          <pc:sldMk cId="1519305392" sldId="431"/>
        </pc:sldMkLst>
        <pc:spChg chg="mod">
          <ac:chgData name="Karen Shaffer" userId="TBjdAIoiwjqc8/3lYAX9F/iLR7USMPR6z6LqvKgAsQ4=" providerId="None" clId="Web-{90CB6132-DB15-4581-B2AE-061C3F32EED7}" dt="2026-05-19T17:04:56.264" v="452" actId="20577"/>
          <ac:spMkLst>
            <pc:docMk/>
            <pc:sldMk cId="1519305392" sldId="431"/>
            <ac:spMk id="7" creationId="{F1018C55-BFC4-BA5C-16DF-211333840EBB}"/>
          </ac:spMkLst>
        </pc:spChg>
      </pc:sldChg>
      <pc:sldChg chg="addSp modSp modNotes">
        <pc:chgData name="Karen Shaffer" userId="TBjdAIoiwjqc8/3lYAX9F/iLR7USMPR6z6LqvKgAsQ4=" providerId="None" clId="Web-{90CB6132-DB15-4581-B2AE-061C3F32EED7}" dt="2026-05-19T17:03:43.061" v="435"/>
        <pc:sldMkLst>
          <pc:docMk/>
          <pc:sldMk cId="1617808279" sldId="436"/>
        </pc:sldMkLst>
        <pc:picChg chg="add mod">
          <ac:chgData name="Karen Shaffer" userId="TBjdAIoiwjqc8/3lYAX9F/iLR7USMPR6z6LqvKgAsQ4=" providerId="None" clId="Web-{90CB6132-DB15-4581-B2AE-061C3F32EED7}" dt="2026-05-19T16:59:26.187" v="370" actId="1076"/>
          <ac:picMkLst>
            <pc:docMk/>
            <pc:sldMk cId="1617808279" sldId="436"/>
            <ac:picMk id="2" creationId="{D73A6553-7A75-306B-76C7-7EA58CC55690}"/>
          </ac:picMkLst>
        </pc:picChg>
      </pc:sldChg>
      <pc:sldChg chg="modNotes">
        <pc:chgData name="Karen Shaffer" userId="TBjdAIoiwjqc8/3lYAX9F/iLR7USMPR6z6LqvKgAsQ4=" providerId="None" clId="Web-{90CB6132-DB15-4581-B2AE-061C3F32EED7}" dt="2026-05-19T17:46:10.634" v="1010"/>
        <pc:sldMkLst>
          <pc:docMk/>
          <pc:sldMk cId="2644554194" sldId="437"/>
        </pc:sldMkLst>
      </pc:sldChg>
      <pc:sldChg chg="modNotes">
        <pc:chgData name="Karen Shaffer" userId="TBjdAIoiwjqc8/3lYAX9F/iLR7USMPR6z6LqvKgAsQ4=" providerId="None" clId="Web-{90CB6132-DB15-4581-B2AE-061C3F32EED7}" dt="2026-05-19T17:43:01.510" v="990"/>
        <pc:sldMkLst>
          <pc:docMk/>
          <pc:sldMk cId="3364905771" sldId="442"/>
        </pc:sldMkLst>
      </pc:sldChg>
      <pc:sldChg chg="modNotes">
        <pc:chgData name="Karen Shaffer" userId="TBjdAIoiwjqc8/3lYAX9F/iLR7USMPR6z6LqvKgAsQ4=" providerId="None" clId="Web-{90CB6132-DB15-4581-B2AE-061C3F32EED7}" dt="2026-05-19T17:42:57.276" v="989"/>
        <pc:sldMkLst>
          <pc:docMk/>
          <pc:sldMk cId="3072766919" sldId="443"/>
        </pc:sldMkLst>
      </pc:sldChg>
      <pc:sldChg chg="addSp modNotes">
        <pc:chgData name="Karen Shaffer" userId="TBjdAIoiwjqc8/3lYAX9F/iLR7USMPR6z6LqvKgAsQ4=" providerId="None" clId="Web-{90CB6132-DB15-4581-B2AE-061C3F32EED7}" dt="2026-05-19T17:19:11.184" v="613"/>
        <pc:sldMkLst>
          <pc:docMk/>
          <pc:sldMk cId="1626146201" sldId="495"/>
        </pc:sldMkLst>
        <pc:picChg chg="add">
          <ac:chgData name="Karen Shaffer" userId="TBjdAIoiwjqc8/3lYAX9F/iLR7USMPR6z6LqvKgAsQ4=" providerId="None" clId="Web-{90CB6132-DB15-4581-B2AE-061C3F32EED7}" dt="2026-05-19T17:13:17.263" v="548"/>
          <ac:picMkLst>
            <pc:docMk/>
            <pc:sldMk cId="1626146201" sldId="495"/>
            <ac:picMk id="7" creationId="{8152743E-3A0B-AB64-5D45-CEA0F67A9296}"/>
          </ac:picMkLst>
        </pc:picChg>
      </pc:sldChg>
      <pc:sldChg chg="addSp modSp modNotes">
        <pc:chgData name="Karen Shaffer" userId="TBjdAIoiwjqc8/3lYAX9F/iLR7USMPR6z6LqvKgAsQ4=" providerId="None" clId="Web-{90CB6132-DB15-4581-B2AE-061C3F32EED7}" dt="2026-05-19T17:39:30.745" v="895"/>
        <pc:sldMkLst>
          <pc:docMk/>
          <pc:sldMk cId="3094904147" sldId="496"/>
        </pc:sldMkLst>
        <pc:picChg chg="add mod">
          <ac:chgData name="Karen Shaffer" userId="TBjdAIoiwjqc8/3lYAX9F/iLR7USMPR6z6LqvKgAsQ4=" providerId="None" clId="Web-{90CB6132-DB15-4581-B2AE-061C3F32EED7}" dt="2026-05-19T17:33:09.167" v="769" actId="1076"/>
          <ac:picMkLst>
            <pc:docMk/>
            <pc:sldMk cId="3094904147" sldId="496"/>
            <ac:picMk id="7" creationId="{1E0AD19B-F06D-79C9-21EE-2986FB3D8517}"/>
          </ac:picMkLst>
        </pc:picChg>
      </pc:sldChg>
      <pc:sldChg chg="addSp modSp modNotes">
        <pc:chgData name="Karen Shaffer" userId="TBjdAIoiwjqc8/3lYAX9F/iLR7USMPR6z6LqvKgAsQ4=" providerId="None" clId="Web-{90CB6132-DB15-4581-B2AE-061C3F32EED7}" dt="2026-05-19T17:36:01.152" v="826"/>
        <pc:sldMkLst>
          <pc:docMk/>
          <pc:sldMk cId="738772651" sldId="497"/>
        </pc:sldMkLst>
        <pc:picChg chg="add mod">
          <ac:chgData name="Karen Shaffer" userId="TBjdAIoiwjqc8/3lYAX9F/iLR7USMPR6z6LqvKgAsQ4=" providerId="None" clId="Web-{90CB6132-DB15-4581-B2AE-061C3F32EED7}" dt="2026-05-19T17:33:55.948" v="794" actId="14100"/>
          <ac:picMkLst>
            <pc:docMk/>
            <pc:sldMk cId="738772651" sldId="497"/>
            <ac:picMk id="7" creationId="{E272BBBE-195D-98CF-02F0-C048895F924B}"/>
          </ac:picMkLst>
        </pc:picChg>
      </pc:sldChg>
      <pc:sldChg chg="modNotes">
        <pc:chgData name="Karen Shaffer" userId="TBjdAIoiwjqc8/3lYAX9F/iLR7USMPR6z6LqvKgAsQ4=" providerId="None" clId="Web-{90CB6132-DB15-4581-B2AE-061C3F32EED7}" dt="2026-05-19T17:48:56.728" v="1011"/>
        <pc:sldMkLst>
          <pc:docMk/>
          <pc:sldMk cId="987301235" sldId="500"/>
        </pc:sldMkLst>
      </pc:sldChg>
      <pc:sldChg chg="addSp modSp modNotes">
        <pc:chgData name="Karen Shaffer" userId="TBjdAIoiwjqc8/3lYAX9F/iLR7USMPR6z6LqvKgAsQ4=" providerId="None" clId="Web-{90CB6132-DB15-4581-B2AE-061C3F32EED7}" dt="2026-05-19T17:13:05.888" v="547"/>
        <pc:sldMkLst>
          <pc:docMk/>
          <pc:sldMk cId="1056138917" sldId="501"/>
        </pc:sldMkLst>
        <pc:spChg chg="add mod">
          <ac:chgData name="Karen Shaffer" userId="TBjdAIoiwjqc8/3lYAX9F/iLR7USMPR6z6LqvKgAsQ4=" providerId="None" clId="Web-{90CB6132-DB15-4581-B2AE-061C3F32EED7}" dt="2026-05-19T16:54:49.640" v="341" actId="1076"/>
          <ac:spMkLst>
            <pc:docMk/>
            <pc:sldMk cId="1056138917" sldId="501"/>
            <ac:spMk id="2" creationId="{33F95AC2-C6EC-4549-40CF-816E6426E5FE}"/>
          </ac:spMkLst>
        </pc:spChg>
      </pc:sldChg>
      <pc:sldChg chg="addSp delSp modSp ord modNotes">
        <pc:chgData name="Karen Shaffer" userId="TBjdAIoiwjqc8/3lYAX9F/iLR7USMPR6z6LqvKgAsQ4=" providerId="None" clId="Web-{90CB6132-DB15-4581-B2AE-061C3F32EED7}" dt="2026-05-19T17:08:36.654" v="545"/>
        <pc:sldMkLst>
          <pc:docMk/>
          <pc:sldMk cId="3653307584" sldId="503"/>
        </pc:sldMkLst>
        <pc:spChg chg="add mod">
          <ac:chgData name="Karen Shaffer" userId="TBjdAIoiwjqc8/3lYAX9F/iLR7USMPR6z6LqvKgAsQ4=" providerId="None" clId="Web-{90CB6132-DB15-4581-B2AE-061C3F32EED7}" dt="2026-05-19T16:02:59.818" v="12"/>
          <ac:spMkLst>
            <pc:docMk/>
            <pc:sldMk cId="3653307584" sldId="503"/>
            <ac:spMk id="3" creationId="{42D8E35F-C56E-F427-B41D-029ACE9AF28A}"/>
          </ac:spMkLst>
        </pc:spChg>
        <pc:spChg chg="mod">
          <ac:chgData name="Karen Shaffer" userId="TBjdAIoiwjqc8/3lYAX9F/iLR7USMPR6z6LqvKgAsQ4=" providerId="None" clId="Web-{90CB6132-DB15-4581-B2AE-061C3F32EED7}" dt="2026-05-19T16:02:47.615" v="10" actId="20577"/>
          <ac:spMkLst>
            <pc:docMk/>
            <pc:sldMk cId="3653307584" sldId="503"/>
            <ac:spMk id="7" creationId="{759ECCC4-9846-3EB2-7B52-D67C434B17B7}"/>
          </ac:spMkLst>
        </pc:spChg>
        <pc:spChg chg="mod">
          <ac:chgData name="Karen Shaffer" userId="TBjdAIoiwjqc8/3lYAX9F/iLR7USMPR6z6LqvKgAsQ4=" providerId="None" clId="Web-{90CB6132-DB15-4581-B2AE-061C3F32EED7}" dt="2026-05-19T16:04:53.021" v="17" actId="20577"/>
          <ac:spMkLst>
            <pc:docMk/>
            <pc:sldMk cId="3653307584" sldId="503"/>
            <ac:spMk id="13" creationId="{60D74090-32A8-4831-9187-02FC2568CD38}"/>
          </ac:spMkLst>
        </pc:spChg>
        <pc:picChg chg="add mod">
          <ac:chgData name="Karen Shaffer" userId="TBjdAIoiwjqc8/3lYAX9F/iLR7USMPR6z6LqvKgAsQ4=" providerId="None" clId="Web-{90CB6132-DB15-4581-B2AE-061C3F32EED7}" dt="2026-05-19T16:03:40.662" v="15" actId="1076"/>
          <ac:picMkLst>
            <pc:docMk/>
            <pc:sldMk cId="3653307584" sldId="503"/>
            <ac:picMk id="5" creationId="{17B645A0-F430-A0ED-ADE2-2715513A964D}"/>
          </ac:picMkLst>
        </pc:picChg>
      </pc:sldChg>
      <pc:sldChg chg="addSp delSp modSp new modNotes">
        <pc:chgData name="Karen Shaffer" userId="TBjdAIoiwjqc8/3lYAX9F/iLR7USMPR6z6LqvKgAsQ4=" providerId="None" clId="Web-{90CB6132-DB15-4581-B2AE-061C3F32EED7}" dt="2026-05-19T17:37:04.995" v="836" actId="1076"/>
        <pc:sldMkLst>
          <pc:docMk/>
          <pc:sldMk cId="2157883247" sldId="504"/>
        </pc:sldMkLst>
        <pc:spChg chg="mod">
          <ac:chgData name="Karen Shaffer" userId="TBjdAIoiwjqc8/3lYAX9F/iLR7USMPR6z6LqvKgAsQ4=" providerId="None" clId="Web-{90CB6132-DB15-4581-B2AE-061C3F32EED7}" dt="2026-05-19T17:37:04.995" v="836" actId="1076"/>
          <ac:spMkLst>
            <pc:docMk/>
            <pc:sldMk cId="2157883247" sldId="504"/>
            <ac:spMk id="2" creationId="{BC916844-D01E-1405-AA80-33148E667515}"/>
          </ac:spMkLst>
        </pc:spChg>
        <pc:spChg chg="mod">
          <ac:chgData name="Karen Shaffer" userId="TBjdAIoiwjqc8/3lYAX9F/iLR7USMPR6z6LqvKgAsQ4=" providerId="None" clId="Web-{90CB6132-DB15-4581-B2AE-061C3F32EED7}" dt="2026-05-19T17:36:53.667" v="833" actId="1076"/>
          <ac:spMkLst>
            <pc:docMk/>
            <pc:sldMk cId="2157883247" sldId="504"/>
            <ac:spMk id="3" creationId="{5688E764-1373-C829-8E86-9A7FCD60C8D1}"/>
          </ac:spMkLst>
        </pc:spChg>
        <pc:spChg chg="add">
          <ac:chgData name="Karen Shaffer" userId="TBjdAIoiwjqc8/3lYAX9F/iLR7USMPR6z6LqvKgAsQ4=" providerId="None" clId="Web-{90CB6132-DB15-4581-B2AE-061C3F32EED7}" dt="2026-05-19T17:36:32.605" v="831"/>
          <ac:spMkLst>
            <pc:docMk/>
            <pc:sldMk cId="2157883247" sldId="504"/>
            <ac:spMk id="6" creationId="{C28E7614-F6B8-5025-90B2-3E7A2F37E42C}"/>
          </ac:spMkLst>
        </pc:spChg>
      </pc:sldChg>
    </pc:docChg>
  </pc:docChgLst>
  <pc:docChgLst>
    <pc:chgData name="Karen Shaffer" userId="TBjdAIoiwjqc8/3lYAX9F/iLR7USMPR6z6LqvKgAsQ4=" providerId="None" clId="Web-{23350C86-0305-4AA4-A840-D76278A5815B}"/>
    <pc:docChg chg="modSld">
      <pc:chgData name="Karen Shaffer" userId="TBjdAIoiwjqc8/3lYAX9F/iLR7USMPR6z6LqvKgAsQ4=" providerId="None" clId="Web-{23350C86-0305-4AA4-A840-D76278A5815B}" dt="2026-05-19T18:06:11.078" v="59"/>
      <pc:docMkLst>
        <pc:docMk/>
      </pc:docMkLst>
      <pc:sldChg chg="addSp modSp">
        <pc:chgData name="Karen Shaffer" userId="TBjdAIoiwjqc8/3lYAX9F/iLR7USMPR6z6LqvKgAsQ4=" providerId="None" clId="Web-{23350C86-0305-4AA4-A840-D76278A5815B}" dt="2026-05-19T18:02:01.717" v="55"/>
        <pc:sldMkLst>
          <pc:docMk/>
          <pc:sldMk cId="3146633002" sldId="449"/>
        </pc:sldMkLst>
        <pc:picChg chg="add">
          <ac:chgData name="Karen Shaffer" userId="TBjdAIoiwjqc8/3lYAX9F/iLR7USMPR6z6LqvKgAsQ4=" providerId="None" clId="Web-{23350C86-0305-4AA4-A840-D76278A5815B}" dt="2026-05-19T17:59:07.638" v="29"/>
          <ac:picMkLst>
            <pc:docMk/>
            <pc:sldMk cId="3146633002" sldId="449"/>
            <ac:picMk id="6" creationId="{D415F090-A573-6D42-596C-083F1F86FA6A}"/>
          </ac:picMkLst>
        </pc:picChg>
        <pc:picChg chg="add mod">
          <ac:chgData name="Karen Shaffer" userId="TBjdAIoiwjqc8/3lYAX9F/iLR7USMPR6z6LqvKgAsQ4=" providerId="None" clId="Web-{23350C86-0305-4AA4-A840-D76278A5815B}" dt="2026-05-19T18:01:55.076" v="54" actId="1076"/>
          <ac:picMkLst>
            <pc:docMk/>
            <pc:sldMk cId="3146633002" sldId="449"/>
            <ac:picMk id="7" creationId="{F10AABAB-8683-C16E-A7BF-9399332A5DFF}"/>
          </ac:picMkLst>
        </pc:picChg>
        <pc:picChg chg="add mod ord">
          <ac:chgData name="Karen Shaffer" userId="TBjdAIoiwjqc8/3lYAX9F/iLR7USMPR6z6LqvKgAsQ4=" providerId="None" clId="Web-{23350C86-0305-4AA4-A840-D76278A5815B}" dt="2026-05-19T18:02:01.717" v="55"/>
          <ac:picMkLst>
            <pc:docMk/>
            <pc:sldMk cId="3146633002" sldId="449"/>
            <ac:picMk id="11" creationId="{17167F7A-BDDD-B5AE-8B9B-C7DADD176AD0}"/>
          </ac:picMkLst>
        </pc:picChg>
      </pc:sldChg>
      <pc:sldChg chg="addSp">
        <pc:chgData name="Karen Shaffer" userId="TBjdAIoiwjqc8/3lYAX9F/iLR7USMPR6z6LqvKgAsQ4=" providerId="None" clId="Web-{23350C86-0305-4AA4-A840-D76278A5815B}" dt="2026-05-19T18:05:17.515" v="56"/>
        <pc:sldMkLst>
          <pc:docMk/>
          <pc:sldMk cId="881051854" sldId="454"/>
        </pc:sldMkLst>
        <pc:picChg chg="add">
          <ac:chgData name="Karen Shaffer" userId="TBjdAIoiwjqc8/3lYAX9F/iLR7USMPR6z6LqvKgAsQ4=" providerId="None" clId="Web-{23350C86-0305-4AA4-A840-D76278A5815B}" dt="2026-05-19T18:05:17.515" v="56"/>
          <ac:picMkLst>
            <pc:docMk/>
            <pc:sldMk cId="881051854" sldId="454"/>
            <ac:picMk id="12" creationId="{7195EABA-724F-38DB-4EFA-59415AB85C8D}"/>
          </ac:picMkLst>
        </pc:picChg>
      </pc:sldChg>
      <pc:sldChg chg="addSp">
        <pc:chgData name="Karen Shaffer" userId="TBjdAIoiwjqc8/3lYAX9F/iLR7USMPR6z6LqvKgAsQ4=" providerId="None" clId="Web-{23350C86-0305-4AA4-A840-D76278A5815B}" dt="2026-05-19T18:05:45.906" v="57"/>
        <pc:sldMkLst>
          <pc:docMk/>
          <pc:sldMk cId="3749830039" sldId="458"/>
        </pc:sldMkLst>
        <pc:picChg chg="add">
          <ac:chgData name="Karen Shaffer" userId="TBjdAIoiwjqc8/3lYAX9F/iLR7USMPR6z6LqvKgAsQ4=" providerId="None" clId="Web-{23350C86-0305-4AA4-A840-D76278A5815B}" dt="2026-05-19T18:05:45.906" v="57"/>
          <ac:picMkLst>
            <pc:docMk/>
            <pc:sldMk cId="3749830039" sldId="458"/>
            <ac:picMk id="13" creationId="{35443E3E-8CD6-5DDF-D4A5-DE4E4D335523}"/>
          </ac:picMkLst>
        </pc:picChg>
      </pc:sldChg>
      <pc:sldChg chg="addSp modSp">
        <pc:chgData name="Karen Shaffer" userId="TBjdAIoiwjqc8/3lYAX9F/iLR7USMPR6z6LqvKgAsQ4=" providerId="None" clId="Web-{23350C86-0305-4AA4-A840-D76278A5815B}" dt="2026-05-19T18:06:11.078" v="59"/>
        <pc:sldMkLst>
          <pc:docMk/>
          <pc:sldMk cId="2631220299" sldId="479"/>
        </pc:sldMkLst>
        <pc:picChg chg="mod">
          <ac:chgData name="Karen Shaffer" userId="TBjdAIoiwjqc8/3lYAX9F/iLR7USMPR6z6LqvKgAsQ4=" providerId="None" clId="Web-{23350C86-0305-4AA4-A840-D76278A5815B}" dt="2026-05-19T18:06:09.046" v="58" actId="1076"/>
          <ac:picMkLst>
            <pc:docMk/>
            <pc:sldMk cId="2631220299" sldId="479"/>
            <ac:picMk id="25" creationId="{362F2F6E-48FC-E9B3-9964-2C58F264B901}"/>
          </ac:picMkLst>
        </pc:picChg>
        <pc:picChg chg="add">
          <ac:chgData name="Karen Shaffer" userId="TBjdAIoiwjqc8/3lYAX9F/iLR7USMPR6z6LqvKgAsQ4=" providerId="None" clId="Web-{23350C86-0305-4AA4-A840-D76278A5815B}" dt="2026-05-19T18:06:11.078" v="59"/>
          <ac:picMkLst>
            <pc:docMk/>
            <pc:sldMk cId="2631220299" sldId="479"/>
            <ac:picMk id="26" creationId="{C4F110F4-AE71-0B23-2E1E-B3E369924FEC}"/>
          </ac:picMkLst>
        </pc:picChg>
      </pc:sldChg>
      <pc:sldChg chg="addSp delSp modSp">
        <pc:chgData name="Karen Shaffer" userId="TBjdAIoiwjqc8/3lYAX9F/iLR7USMPR6z6LqvKgAsQ4=" providerId="None" clId="Web-{23350C86-0305-4AA4-A840-D76278A5815B}" dt="2026-05-19T18:00:45.060" v="48" actId="1076"/>
        <pc:sldMkLst>
          <pc:docMk/>
          <pc:sldMk cId="3800235595" sldId="499"/>
        </pc:sldMkLst>
        <pc:spChg chg="mod">
          <ac:chgData name="Karen Shaffer" userId="TBjdAIoiwjqc8/3lYAX9F/iLR7USMPR6z6LqvKgAsQ4=" providerId="None" clId="Web-{23350C86-0305-4AA4-A840-D76278A5815B}" dt="2026-05-19T17:59:35.044" v="32" actId="20577"/>
          <ac:spMkLst>
            <pc:docMk/>
            <pc:sldMk cId="3800235595" sldId="499"/>
            <ac:spMk id="5" creationId="{37E6D973-BB4C-0BA2-CDAD-187E065564E2}"/>
          </ac:spMkLst>
        </pc:spChg>
        <pc:picChg chg="mod topLvl">
          <ac:chgData name="Karen Shaffer" userId="TBjdAIoiwjqc8/3lYAX9F/iLR7USMPR6z6LqvKgAsQ4=" providerId="None" clId="Web-{23350C86-0305-4AA4-A840-D76278A5815B}" dt="2026-05-19T18:00:14.482" v="39" actId="1076"/>
          <ac:picMkLst>
            <pc:docMk/>
            <pc:sldMk cId="3800235595" sldId="499"/>
            <ac:picMk id="6" creationId="{F66417B5-AD35-B13A-BBEB-6429DE6671A2}"/>
          </ac:picMkLst>
        </pc:picChg>
        <pc:picChg chg="mod topLvl">
          <ac:chgData name="Karen Shaffer" userId="TBjdAIoiwjqc8/3lYAX9F/iLR7USMPR6z6LqvKgAsQ4=" providerId="None" clId="Web-{23350C86-0305-4AA4-A840-D76278A5815B}" dt="2026-05-19T18:00:11.685" v="38" actId="1076"/>
          <ac:picMkLst>
            <pc:docMk/>
            <pc:sldMk cId="3800235595" sldId="499"/>
            <ac:picMk id="8" creationId="{35BC4144-2129-28E2-CD52-93BF07C68847}"/>
          </ac:picMkLst>
        </pc:picChg>
        <pc:picChg chg="mod">
          <ac:chgData name="Karen Shaffer" userId="TBjdAIoiwjqc8/3lYAX9F/iLR7USMPR6z6LqvKgAsQ4=" providerId="None" clId="Web-{23350C86-0305-4AA4-A840-D76278A5815B}" dt="2026-05-19T17:54:44.933" v="24" actId="1076"/>
          <ac:picMkLst>
            <pc:docMk/>
            <pc:sldMk cId="3800235595" sldId="499"/>
            <ac:picMk id="11" creationId="{0C9867D6-94A9-D143-F349-6BD5C6182164}"/>
          </ac:picMkLst>
        </pc:picChg>
        <pc:picChg chg="add mod">
          <ac:chgData name="Karen Shaffer" userId="TBjdAIoiwjqc8/3lYAX9F/iLR7USMPR6z6LqvKgAsQ4=" providerId="None" clId="Web-{23350C86-0305-4AA4-A840-D76278A5815B}" dt="2026-05-19T17:59:39.029" v="34" actId="1076"/>
          <ac:picMkLst>
            <pc:docMk/>
            <pc:sldMk cId="3800235595" sldId="499"/>
            <ac:picMk id="12" creationId="{22CCC1C8-0CC8-BB50-5601-77133861DF38}"/>
          </ac:picMkLst>
        </pc:picChg>
        <pc:picChg chg="add mod">
          <ac:chgData name="Karen Shaffer" userId="TBjdAIoiwjqc8/3lYAX9F/iLR7USMPR6z6LqvKgAsQ4=" providerId="None" clId="Web-{23350C86-0305-4AA4-A840-D76278A5815B}" dt="2026-05-19T18:00:22.669" v="43" actId="1076"/>
          <ac:picMkLst>
            <pc:docMk/>
            <pc:sldMk cId="3800235595" sldId="499"/>
            <ac:picMk id="13" creationId="{C47024E0-9642-A134-14E1-944E8E264ACA}"/>
          </ac:picMkLst>
        </pc:picChg>
        <pc:picChg chg="add mod">
          <ac:chgData name="Karen Shaffer" userId="TBjdAIoiwjqc8/3lYAX9F/iLR7USMPR6z6LqvKgAsQ4=" providerId="None" clId="Web-{23350C86-0305-4AA4-A840-D76278A5815B}" dt="2026-05-19T18:00:45.060" v="48" actId="1076"/>
          <ac:picMkLst>
            <pc:docMk/>
            <pc:sldMk cId="3800235595" sldId="499"/>
            <ac:picMk id="14" creationId="{21E7DBDE-D578-7D62-FB7A-6734A0BCDDEE}"/>
          </ac:picMkLst>
        </pc:picChg>
      </pc:sldChg>
    </pc:docChg>
  </pc:docChgLst>
  <pc:docChgLst>
    <pc:chgData name="Kristin Kane" userId="knB8B4nQMdTY9qwQ7Rvhf8RMAi08fCjhWp5m83vKjEg=" providerId="None" clId="Web-{675AA08B-CBB1-4102-AC67-73B597B32F2B}"/>
    <pc:docChg chg="modSld">
      <pc:chgData name="Kristin Kane" userId="knB8B4nQMdTY9qwQ7Rvhf8RMAi08fCjhWp5m83vKjEg=" providerId="None" clId="Web-{675AA08B-CBB1-4102-AC67-73B597B32F2B}" dt="2026-06-08T14:35:38.861" v="236" actId="1076"/>
      <pc:docMkLst>
        <pc:docMk/>
      </pc:docMkLst>
      <pc:sldChg chg="modSp">
        <pc:chgData name="Kristin Kane" userId="knB8B4nQMdTY9qwQ7Rvhf8RMAi08fCjhWp5m83vKjEg=" providerId="None" clId="Web-{675AA08B-CBB1-4102-AC67-73B597B32F2B}" dt="2026-06-08T14:35:38.861" v="236" actId="1076"/>
        <pc:sldMkLst>
          <pc:docMk/>
          <pc:sldMk cId="196186123" sldId="379"/>
        </pc:sldMkLst>
        <pc:spChg chg="mod">
          <ac:chgData name="Kristin Kane" userId="knB8B4nQMdTY9qwQ7Rvhf8RMAi08fCjhWp5m83vKjEg=" providerId="None" clId="Web-{675AA08B-CBB1-4102-AC67-73B597B32F2B}" dt="2026-06-08T14:35:38.861" v="236" actId="1076"/>
          <ac:spMkLst>
            <pc:docMk/>
            <pc:sldMk cId="196186123" sldId="379"/>
            <ac:spMk id="3" creationId="{0EBCB669-2CD3-ADC2-A9C8-08B0536E78DF}"/>
          </ac:spMkLst>
        </pc:spChg>
      </pc:sldChg>
      <pc:sldChg chg="delSp modSp">
        <pc:chgData name="Kristin Kane" userId="knB8B4nQMdTY9qwQ7Rvhf8RMAi08fCjhWp5m83vKjEg=" providerId="None" clId="Web-{675AA08B-CBB1-4102-AC67-73B597B32F2B}" dt="2026-06-08T14:32:38.760" v="223"/>
        <pc:sldMkLst>
          <pc:docMk/>
          <pc:sldMk cId="820916238" sldId="452"/>
        </pc:sldMkLst>
        <pc:spChg chg="mod">
          <ac:chgData name="Kristin Kane" userId="knB8B4nQMdTY9qwQ7Rvhf8RMAi08fCjhWp5m83vKjEg=" providerId="None" clId="Web-{675AA08B-CBB1-4102-AC67-73B597B32F2B}" dt="2026-06-08T14:32:18.806" v="219"/>
          <ac:spMkLst>
            <pc:docMk/>
            <pc:sldMk cId="820916238" sldId="452"/>
            <ac:spMk id="5" creationId="{CB20436A-F786-5FB7-620D-09C4D6E02855}"/>
          </ac:spMkLst>
        </pc:spChg>
        <pc:spChg chg="mod">
          <ac:chgData name="Kristin Kane" userId="knB8B4nQMdTY9qwQ7Rvhf8RMAi08fCjhWp5m83vKjEg=" providerId="None" clId="Web-{675AA08B-CBB1-4102-AC67-73B597B32F2B}" dt="2026-06-08T14:32:09.321" v="216"/>
          <ac:spMkLst>
            <pc:docMk/>
            <pc:sldMk cId="820916238" sldId="452"/>
            <ac:spMk id="10" creationId="{4C275695-4276-433A-ACC8-92684671A3BA}"/>
          </ac:spMkLst>
        </pc:spChg>
        <pc:spChg chg="del">
          <ac:chgData name="Kristin Kane" userId="knB8B4nQMdTY9qwQ7Rvhf8RMAi08fCjhWp5m83vKjEg=" providerId="None" clId="Web-{675AA08B-CBB1-4102-AC67-73B597B32F2B}" dt="2026-06-08T14:32:38.760" v="223"/>
          <ac:spMkLst>
            <pc:docMk/>
            <pc:sldMk cId="820916238" sldId="452"/>
            <ac:spMk id="15" creationId="{FCB475CF-CEA4-517F-3D56-E366CF25EFB0}"/>
          </ac:spMkLst>
        </pc:spChg>
        <pc:spChg chg="del">
          <ac:chgData name="Kristin Kane" userId="knB8B4nQMdTY9qwQ7Rvhf8RMAi08fCjhWp5m83vKjEg=" providerId="None" clId="Web-{675AA08B-CBB1-4102-AC67-73B597B32F2B}" dt="2026-06-08T14:32:38.760" v="222"/>
          <ac:spMkLst>
            <pc:docMk/>
            <pc:sldMk cId="820916238" sldId="452"/>
            <ac:spMk id="16" creationId="{9680ABD8-4765-92E7-CC7E-C1CD65C03170}"/>
          </ac:spMkLst>
        </pc:spChg>
        <pc:spChg chg="del">
          <ac:chgData name="Kristin Kane" userId="knB8B4nQMdTY9qwQ7Rvhf8RMAi08fCjhWp5m83vKjEg=" providerId="None" clId="Web-{675AA08B-CBB1-4102-AC67-73B597B32F2B}" dt="2026-06-08T14:32:38.760" v="221"/>
          <ac:spMkLst>
            <pc:docMk/>
            <pc:sldMk cId="820916238" sldId="452"/>
            <ac:spMk id="17" creationId="{B11C43A6-8FD6-C02B-3578-42A156AF0257}"/>
          </ac:spMkLst>
        </pc:spChg>
        <pc:spChg chg="del">
          <ac:chgData name="Kristin Kane" userId="knB8B4nQMdTY9qwQ7Rvhf8RMAi08fCjhWp5m83vKjEg=" providerId="None" clId="Web-{675AA08B-CBB1-4102-AC67-73B597B32F2B}" dt="2026-06-08T14:32:38.760" v="220"/>
          <ac:spMkLst>
            <pc:docMk/>
            <pc:sldMk cId="820916238" sldId="452"/>
            <ac:spMk id="18" creationId="{8CA10F53-5B5C-6DB1-B871-58A2A15AD342}"/>
          </ac:spMkLst>
        </pc:spChg>
      </pc:sldChg>
      <pc:sldChg chg="modSp">
        <pc:chgData name="Kristin Kane" userId="knB8B4nQMdTY9qwQ7Rvhf8RMAi08fCjhWp5m83vKjEg=" providerId="None" clId="Web-{675AA08B-CBB1-4102-AC67-73B597B32F2B}" dt="2026-06-08T14:21:51.858" v="37"/>
        <pc:sldMkLst>
          <pc:docMk/>
          <pc:sldMk cId="881051854" sldId="454"/>
        </pc:sldMkLst>
        <pc:spChg chg="mod">
          <ac:chgData name="Kristin Kane" userId="knB8B4nQMdTY9qwQ7Rvhf8RMAi08fCjhWp5m83vKjEg=" providerId="None" clId="Web-{675AA08B-CBB1-4102-AC67-73B597B32F2B}" dt="2026-06-08T14:21:51.858" v="37"/>
          <ac:spMkLst>
            <pc:docMk/>
            <pc:sldMk cId="881051854" sldId="454"/>
            <ac:spMk id="9" creationId="{B2C718AD-407F-D02C-252D-DF52113ACF03}"/>
          </ac:spMkLst>
        </pc:spChg>
      </pc:sldChg>
      <pc:sldChg chg="addSp delSp modSp">
        <pc:chgData name="Kristin Kane" userId="knB8B4nQMdTY9qwQ7Rvhf8RMAi08fCjhWp5m83vKjEg=" providerId="None" clId="Web-{675AA08B-CBB1-4102-AC67-73B597B32F2B}" dt="2026-06-08T14:26:14.588" v="106" actId="1076"/>
        <pc:sldMkLst>
          <pc:docMk/>
          <pc:sldMk cId="1508449860" sldId="455"/>
        </pc:sldMkLst>
        <pc:spChg chg="add mod">
          <ac:chgData name="Kristin Kane" userId="knB8B4nQMdTY9qwQ7Rvhf8RMAi08fCjhWp5m83vKjEg=" providerId="None" clId="Web-{675AA08B-CBB1-4102-AC67-73B597B32F2B}" dt="2026-06-08T14:26:10.025" v="105" actId="1076"/>
          <ac:spMkLst>
            <pc:docMk/>
            <pc:sldMk cId="1508449860" sldId="455"/>
            <ac:spMk id="2" creationId="{AC0CD3A4-3B5A-CDB4-0B7C-5968FB95DB7E}"/>
          </ac:spMkLst>
        </pc:spChg>
        <pc:spChg chg="mod">
          <ac:chgData name="Kristin Kane" userId="knB8B4nQMdTY9qwQ7Rvhf8RMAi08fCjhWp5m83vKjEg=" providerId="None" clId="Web-{675AA08B-CBB1-4102-AC67-73B597B32F2B}" dt="2026-06-08T14:25:50.681" v="101" actId="1076"/>
          <ac:spMkLst>
            <pc:docMk/>
            <pc:sldMk cId="1508449860" sldId="455"/>
            <ac:spMk id="3" creationId="{0262C272-50C8-B973-C969-6776A48CB97B}"/>
          </ac:spMkLst>
        </pc:spChg>
        <pc:spChg chg="add del">
          <ac:chgData name="Kristin Kane" userId="knB8B4nQMdTY9qwQ7Rvhf8RMAi08fCjhWp5m83vKjEg=" providerId="None" clId="Web-{675AA08B-CBB1-4102-AC67-73B597B32F2B}" dt="2026-06-08T14:20:03.807" v="5"/>
          <ac:spMkLst>
            <pc:docMk/>
            <pc:sldMk cId="1508449860" sldId="455"/>
            <ac:spMk id="4" creationId="{1CC9E7EC-76D3-998D-012B-E4F5D0BB49BF}"/>
          </ac:spMkLst>
        </pc:spChg>
        <pc:spChg chg="add del">
          <ac:chgData name="Kristin Kane" userId="knB8B4nQMdTY9qwQ7Rvhf8RMAi08fCjhWp5m83vKjEg=" providerId="None" clId="Web-{675AA08B-CBB1-4102-AC67-73B597B32F2B}" dt="2026-06-08T14:20:45.153" v="9"/>
          <ac:spMkLst>
            <pc:docMk/>
            <pc:sldMk cId="1508449860" sldId="455"/>
            <ac:spMk id="5" creationId="{37590A49-C8BC-A77B-137D-C1AACEFF8468}"/>
          </ac:spMkLst>
        </pc:spChg>
        <pc:spChg chg="mod">
          <ac:chgData name="Kristin Kane" userId="knB8B4nQMdTY9qwQ7Rvhf8RMAi08fCjhWp5m83vKjEg=" providerId="None" clId="Web-{675AA08B-CBB1-4102-AC67-73B597B32F2B}" dt="2026-06-08T14:26:14.588" v="106" actId="1076"/>
          <ac:spMkLst>
            <pc:docMk/>
            <pc:sldMk cId="1508449860" sldId="455"/>
            <ac:spMk id="9" creationId="{ACE60A4A-F2B8-DED3-A39D-284D8A8B54D4}"/>
          </ac:spMkLst>
        </pc:spChg>
        <pc:spChg chg="mod">
          <ac:chgData name="Kristin Kane" userId="knB8B4nQMdTY9qwQ7Rvhf8RMAi08fCjhWp5m83vKjEg=" providerId="None" clId="Web-{675AA08B-CBB1-4102-AC67-73B597B32F2B}" dt="2026-06-08T14:25:56.978" v="104"/>
          <ac:spMkLst>
            <pc:docMk/>
            <pc:sldMk cId="1508449860" sldId="455"/>
            <ac:spMk id="10" creationId="{CD4A5E7A-8588-B0F3-D350-BE86F62E25BF}"/>
          </ac:spMkLst>
        </pc:spChg>
      </pc:sldChg>
      <pc:sldChg chg="delSp modSp">
        <pc:chgData name="Kristin Kane" userId="knB8B4nQMdTY9qwQ7Rvhf8RMAi08fCjhWp5m83vKjEg=" providerId="None" clId="Web-{675AA08B-CBB1-4102-AC67-73B597B32F2B}" dt="2026-06-08T14:24:20.177" v="76"/>
        <pc:sldMkLst>
          <pc:docMk/>
          <pc:sldMk cId="3986111885" sldId="456"/>
        </pc:sldMkLst>
        <pc:spChg chg="mod">
          <ac:chgData name="Kristin Kane" userId="knB8B4nQMdTY9qwQ7Rvhf8RMAi08fCjhWp5m83vKjEg=" providerId="None" clId="Web-{675AA08B-CBB1-4102-AC67-73B597B32F2B}" dt="2026-06-08T14:23:39.816" v="69"/>
          <ac:spMkLst>
            <pc:docMk/>
            <pc:sldMk cId="3986111885" sldId="456"/>
            <ac:spMk id="2" creationId="{A4882EA3-8CCB-A9A2-7798-D6388BD26F97}"/>
          </ac:spMkLst>
        </pc:spChg>
        <pc:spChg chg="mod">
          <ac:chgData name="Kristin Kane" userId="knB8B4nQMdTY9qwQ7Rvhf8RMAi08fCjhWp5m83vKjEg=" providerId="None" clId="Web-{675AA08B-CBB1-4102-AC67-73B597B32F2B}" dt="2026-06-08T14:23:55.254" v="71"/>
          <ac:spMkLst>
            <pc:docMk/>
            <pc:sldMk cId="3986111885" sldId="456"/>
            <ac:spMk id="3" creationId="{FD981B74-0EAC-B186-EE06-F61A5DEE8938}"/>
          </ac:spMkLst>
        </pc:spChg>
        <pc:spChg chg="del">
          <ac:chgData name="Kristin Kane" userId="knB8B4nQMdTY9qwQ7Rvhf8RMAi08fCjhWp5m83vKjEg=" providerId="None" clId="Web-{675AA08B-CBB1-4102-AC67-73B597B32F2B}" dt="2026-06-08T14:22:52.361" v="57"/>
          <ac:spMkLst>
            <pc:docMk/>
            <pc:sldMk cId="3986111885" sldId="456"/>
            <ac:spMk id="5" creationId="{B1BAC31A-D77F-542F-1796-80FE9F3466A5}"/>
          </ac:spMkLst>
        </pc:spChg>
        <pc:spChg chg="del">
          <ac:chgData name="Kristin Kane" userId="knB8B4nQMdTY9qwQ7Rvhf8RMAi08fCjhWp5m83vKjEg=" providerId="None" clId="Web-{675AA08B-CBB1-4102-AC67-73B597B32F2B}" dt="2026-06-08T14:22:52.361" v="56"/>
          <ac:spMkLst>
            <pc:docMk/>
            <pc:sldMk cId="3986111885" sldId="456"/>
            <ac:spMk id="6" creationId="{78166CDF-350F-457E-4EE8-C3B0C41A23FD}"/>
          </ac:spMkLst>
        </pc:spChg>
        <pc:spChg chg="del">
          <ac:chgData name="Kristin Kane" userId="knB8B4nQMdTY9qwQ7Rvhf8RMAi08fCjhWp5m83vKjEg=" providerId="None" clId="Web-{675AA08B-CBB1-4102-AC67-73B597B32F2B}" dt="2026-06-08T14:22:52.361" v="55"/>
          <ac:spMkLst>
            <pc:docMk/>
            <pc:sldMk cId="3986111885" sldId="456"/>
            <ac:spMk id="7" creationId="{1A42B94B-BD9A-0BA5-E7E0-952402C681C8}"/>
          </ac:spMkLst>
        </pc:spChg>
        <pc:spChg chg="del">
          <ac:chgData name="Kristin Kane" userId="knB8B4nQMdTY9qwQ7Rvhf8RMAi08fCjhWp5m83vKjEg=" providerId="None" clId="Web-{675AA08B-CBB1-4102-AC67-73B597B32F2B}" dt="2026-06-08T14:22:52.361" v="54"/>
          <ac:spMkLst>
            <pc:docMk/>
            <pc:sldMk cId="3986111885" sldId="456"/>
            <ac:spMk id="8" creationId="{1E24F3AD-0DC1-941A-9A43-5004C402FFEA}"/>
          </ac:spMkLst>
        </pc:spChg>
        <pc:spChg chg="mod">
          <ac:chgData name="Kristin Kane" userId="knB8B4nQMdTY9qwQ7Rvhf8RMAi08fCjhWp5m83vKjEg=" providerId="None" clId="Web-{675AA08B-CBB1-4102-AC67-73B597B32F2B}" dt="2026-06-08T14:24:16.114" v="75"/>
          <ac:spMkLst>
            <pc:docMk/>
            <pc:sldMk cId="3986111885" sldId="456"/>
            <ac:spMk id="24" creationId="{2671260D-B753-76FA-75A0-6275B5CEA281}"/>
          </ac:spMkLst>
        </pc:spChg>
        <pc:spChg chg="mod">
          <ac:chgData name="Kristin Kane" userId="knB8B4nQMdTY9qwQ7Rvhf8RMAi08fCjhWp5m83vKjEg=" providerId="None" clId="Web-{675AA08B-CBB1-4102-AC67-73B597B32F2B}" dt="2026-06-08T14:24:20.177" v="76"/>
          <ac:spMkLst>
            <pc:docMk/>
            <pc:sldMk cId="3986111885" sldId="456"/>
            <ac:spMk id="25" creationId="{FBC7EC6A-A6F0-F45C-E29F-FF9DFF196AD2}"/>
          </ac:spMkLst>
        </pc:spChg>
        <pc:picChg chg="del">
          <ac:chgData name="Kristin Kane" userId="knB8B4nQMdTY9qwQ7Rvhf8RMAi08fCjhWp5m83vKjEg=" providerId="None" clId="Web-{675AA08B-CBB1-4102-AC67-73B597B32F2B}" dt="2026-06-08T14:22:52.361" v="53"/>
          <ac:picMkLst>
            <pc:docMk/>
            <pc:sldMk cId="3986111885" sldId="456"/>
            <ac:picMk id="11" creationId="{A9079707-287D-C6F3-224F-2412D6B87405}"/>
          </ac:picMkLst>
        </pc:picChg>
        <pc:picChg chg="del">
          <ac:chgData name="Kristin Kane" userId="knB8B4nQMdTY9qwQ7Rvhf8RMAi08fCjhWp5m83vKjEg=" providerId="None" clId="Web-{675AA08B-CBB1-4102-AC67-73B597B32F2B}" dt="2026-06-08T14:22:52.361" v="52"/>
          <ac:picMkLst>
            <pc:docMk/>
            <pc:sldMk cId="3986111885" sldId="456"/>
            <ac:picMk id="17" creationId="{AD7DF8FC-CF91-545C-2269-6A85DD346357}"/>
          </ac:picMkLst>
        </pc:picChg>
        <pc:picChg chg="mod">
          <ac:chgData name="Kristin Kane" userId="knB8B4nQMdTY9qwQ7Rvhf8RMAi08fCjhWp5m83vKjEg=" providerId="None" clId="Web-{675AA08B-CBB1-4102-AC67-73B597B32F2B}" dt="2026-06-08T14:24:12.349" v="74" actId="1076"/>
          <ac:picMkLst>
            <pc:docMk/>
            <pc:sldMk cId="3986111885" sldId="456"/>
            <ac:picMk id="20" creationId="{80680415-BB43-0ACD-203F-6E44AE4317E5}"/>
          </ac:picMkLst>
        </pc:picChg>
        <pc:picChg chg="mod">
          <ac:chgData name="Kristin Kane" userId="knB8B4nQMdTY9qwQ7Rvhf8RMAi08fCjhWp5m83vKjEg=" providerId="None" clId="Web-{675AA08B-CBB1-4102-AC67-73B597B32F2B}" dt="2026-06-08T14:24:05.989" v="73" actId="1076"/>
          <ac:picMkLst>
            <pc:docMk/>
            <pc:sldMk cId="3986111885" sldId="456"/>
            <ac:picMk id="23" creationId="{9818017E-9CA6-1C95-B723-3DB90AC67171}"/>
          </ac:picMkLst>
        </pc:picChg>
      </pc:sldChg>
      <pc:sldChg chg="delSp modSp">
        <pc:chgData name="Kristin Kane" userId="knB8B4nQMdTY9qwQ7Rvhf8RMAi08fCjhWp5m83vKjEg=" providerId="None" clId="Web-{675AA08B-CBB1-4102-AC67-73B597B32F2B}" dt="2026-06-08T14:26:27.010" v="108" actId="14100"/>
        <pc:sldMkLst>
          <pc:docMk/>
          <pc:sldMk cId="2947948636" sldId="457"/>
        </pc:sldMkLst>
        <pc:spChg chg="mod">
          <ac:chgData name="Kristin Kane" userId="knB8B4nQMdTY9qwQ7Rvhf8RMAi08fCjhWp5m83vKjEg=" providerId="None" clId="Web-{675AA08B-CBB1-4102-AC67-73B597B32F2B}" dt="2026-06-08T14:22:30.001" v="48"/>
          <ac:spMkLst>
            <pc:docMk/>
            <pc:sldMk cId="2947948636" sldId="457"/>
            <ac:spMk id="3" creationId="{90F6D679-1DC4-9584-814D-BD84D8417170}"/>
          </ac:spMkLst>
        </pc:spChg>
        <pc:spChg chg="del">
          <ac:chgData name="Kristin Kane" userId="knB8B4nQMdTY9qwQ7Rvhf8RMAi08fCjhWp5m83vKjEg=" providerId="None" clId="Web-{675AA08B-CBB1-4102-AC67-73B597B32F2B}" dt="2026-06-08T14:22:03.515" v="43"/>
          <ac:spMkLst>
            <pc:docMk/>
            <pc:sldMk cId="2947948636" sldId="457"/>
            <ac:spMk id="5" creationId="{806E6DA7-61AB-B287-D621-BD4A99AF0C7B}"/>
          </ac:spMkLst>
        </pc:spChg>
        <pc:spChg chg="del">
          <ac:chgData name="Kristin Kane" userId="knB8B4nQMdTY9qwQ7Rvhf8RMAi08fCjhWp5m83vKjEg=" providerId="None" clId="Web-{675AA08B-CBB1-4102-AC67-73B597B32F2B}" dt="2026-06-08T14:22:03.515" v="42"/>
          <ac:spMkLst>
            <pc:docMk/>
            <pc:sldMk cId="2947948636" sldId="457"/>
            <ac:spMk id="6" creationId="{60D1ECBA-EE61-F97D-8FEF-D99333CA8751}"/>
          </ac:spMkLst>
        </pc:spChg>
        <pc:spChg chg="del">
          <ac:chgData name="Kristin Kane" userId="knB8B4nQMdTY9qwQ7Rvhf8RMAi08fCjhWp5m83vKjEg=" providerId="None" clId="Web-{675AA08B-CBB1-4102-AC67-73B597B32F2B}" dt="2026-06-08T14:22:03.515" v="41"/>
          <ac:spMkLst>
            <pc:docMk/>
            <pc:sldMk cId="2947948636" sldId="457"/>
            <ac:spMk id="7" creationId="{7F4A6BFD-17DB-6C64-F40D-D556FC1B4192}"/>
          </ac:spMkLst>
        </pc:spChg>
        <pc:spChg chg="del">
          <ac:chgData name="Kristin Kane" userId="knB8B4nQMdTY9qwQ7Rvhf8RMAi08fCjhWp5m83vKjEg=" providerId="None" clId="Web-{675AA08B-CBB1-4102-AC67-73B597B32F2B}" dt="2026-06-08T14:22:03.515" v="40"/>
          <ac:spMkLst>
            <pc:docMk/>
            <pc:sldMk cId="2947948636" sldId="457"/>
            <ac:spMk id="8" creationId="{656E6DB5-200B-99B9-CAEF-B41F582B71C9}"/>
          </ac:spMkLst>
        </pc:spChg>
        <pc:spChg chg="mod">
          <ac:chgData name="Kristin Kane" userId="knB8B4nQMdTY9qwQ7Rvhf8RMAi08fCjhWp5m83vKjEg=" providerId="None" clId="Web-{675AA08B-CBB1-4102-AC67-73B597B32F2B}" dt="2026-06-08T14:26:27.010" v="108" actId="14100"/>
          <ac:spMkLst>
            <pc:docMk/>
            <pc:sldMk cId="2947948636" sldId="457"/>
            <ac:spMk id="10" creationId="{6685D979-24A5-1199-4D33-6EDFFE1329D8}"/>
          </ac:spMkLst>
        </pc:spChg>
        <pc:picChg chg="del">
          <ac:chgData name="Kristin Kane" userId="knB8B4nQMdTY9qwQ7Rvhf8RMAi08fCjhWp5m83vKjEg=" providerId="None" clId="Web-{675AA08B-CBB1-4102-AC67-73B597B32F2B}" dt="2026-06-08T14:22:03.515" v="39"/>
          <ac:picMkLst>
            <pc:docMk/>
            <pc:sldMk cId="2947948636" sldId="457"/>
            <ac:picMk id="11" creationId="{CB5B8C9D-E351-F438-D486-284A07CCB770}"/>
          </ac:picMkLst>
        </pc:picChg>
      </pc:sldChg>
      <pc:sldChg chg="delSp modSp">
        <pc:chgData name="Kristin Kane" userId="knB8B4nQMdTY9qwQ7Rvhf8RMAi08fCjhWp5m83vKjEg=" providerId="None" clId="Web-{675AA08B-CBB1-4102-AC67-73B597B32F2B}" dt="2026-06-08T14:25:23.726" v="95"/>
        <pc:sldMkLst>
          <pc:docMk/>
          <pc:sldMk cId="3749830039" sldId="458"/>
        </pc:sldMkLst>
        <pc:spChg chg="mod">
          <ac:chgData name="Kristin Kane" userId="knB8B4nQMdTY9qwQ7Rvhf8RMAi08fCjhWp5m83vKjEg=" providerId="None" clId="Web-{675AA08B-CBB1-4102-AC67-73B597B32F2B}" dt="2026-06-08T14:24:49.959" v="86"/>
          <ac:spMkLst>
            <pc:docMk/>
            <pc:sldMk cId="3749830039" sldId="458"/>
            <ac:spMk id="2" creationId="{A3876B49-9991-7BB7-390E-80E45A7BBE64}"/>
          </ac:spMkLst>
        </pc:spChg>
        <pc:spChg chg="mod">
          <ac:chgData name="Kristin Kane" userId="knB8B4nQMdTY9qwQ7Rvhf8RMAi08fCjhWp5m83vKjEg=" providerId="None" clId="Web-{675AA08B-CBB1-4102-AC67-73B597B32F2B}" dt="2026-06-08T14:25:07.726" v="90"/>
          <ac:spMkLst>
            <pc:docMk/>
            <pc:sldMk cId="3749830039" sldId="458"/>
            <ac:spMk id="3" creationId="{DB079188-CCDF-08E2-5395-E04EFD5E1640}"/>
          </ac:spMkLst>
        </pc:spChg>
        <pc:spChg chg="del">
          <ac:chgData name="Kristin Kane" userId="knB8B4nQMdTY9qwQ7Rvhf8RMAi08fCjhWp5m83vKjEg=" providerId="None" clId="Web-{675AA08B-CBB1-4102-AC67-73B597B32F2B}" dt="2026-06-08T14:24:32.881" v="83"/>
          <ac:spMkLst>
            <pc:docMk/>
            <pc:sldMk cId="3749830039" sldId="458"/>
            <ac:spMk id="5" creationId="{58B67E1A-5D98-D2FB-C556-8735A796466E}"/>
          </ac:spMkLst>
        </pc:spChg>
        <pc:spChg chg="del">
          <ac:chgData name="Kristin Kane" userId="knB8B4nQMdTY9qwQ7Rvhf8RMAi08fCjhWp5m83vKjEg=" providerId="None" clId="Web-{675AA08B-CBB1-4102-AC67-73B597B32F2B}" dt="2026-06-08T14:24:32.881" v="82"/>
          <ac:spMkLst>
            <pc:docMk/>
            <pc:sldMk cId="3749830039" sldId="458"/>
            <ac:spMk id="6" creationId="{014C2B13-CEB0-9F02-BEBF-FD625EA84BB6}"/>
          </ac:spMkLst>
        </pc:spChg>
        <pc:spChg chg="del">
          <ac:chgData name="Kristin Kane" userId="knB8B4nQMdTY9qwQ7Rvhf8RMAi08fCjhWp5m83vKjEg=" providerId="None" clId="Web-{675AA08B-CBB1-4102-AC67-73B597B32F2B}" dt="2026-06-08T14:24:32.865" v="81"/>
          <ac:spMkLst>
            <pc:docMk/>
            <pc:sldMk cId="3749830039" sldId="458"/>
            <ac:spMk id="7" creationId="{17E538A4-FC10-2C7E-173A-1D99A48F747D}"/>
          </ac:spMkLst>
        </pc:spChg>
        <pc:spChg chg="del">
          <ac:chgData name="Kristin Kane" userId="knB8B4nQMdTY9qwQ7Rvhf8RMAi08fCjhWp5m83vKjEg=" providerId="None" clId="Web-{675AA08B-CBB1-4102-AC67-73B597B32F2B}" dt="2026-06-08T14:24:32.865" v="80"/>
          <ac:spMkLst>
            <pc:docMk/>
            <pc:sldMk cId="3749830039" sldId="458"/>
            <ac:spMk id="8" creationId="{2914ADC1-BDF6-C372-A969-31FFC21BA29B}"/>
          </ac:spMkLst>
        </pc:spChg>
        <pc:spChg chg="mod">
          <ac:chgData name="Kristin Kane" userId="knB8B4nQMdTY9qwQ7Rvhf8RMAi08fCjhWp5m83vKjEg=" providerId="None" clId="Web-{675AA08B-CBB1-4102-AC67-73B597B32F2B}" dt="2026-06-08T14:25:23.726" v="95"/>
          <ac:spMkLst>
            <pc:docMk/>
            <pc:sldMk cId="3749830039" sldId="458"/>
            <ac:spMk id="12" creationId="{E4F257E5-A19B-198A-2F8B-A0651AB19C48}"/>
          </ac:spMkLst>
        </pc:spChg>
        <pc:picChg chg="del">
          <ac:chgData name="Kristin Kane" userId="knB8B4nQMdTY9qwQ7Rvhf8RMAi08fCjhWp5m83vKjEg=" providerId="None" clId="Web-{675AA08B-CBB1-4102-AC67-73B597B32F2B}" dt="2026-06-08T14:24:57.147" v="87"/>
          <ac:picMkLst>
            <pc:docMk/>
            <pc:sldMk cId="3749830039" sldId="458"/>
            <ac:picMk id="4" creationId="{916AF913-C6D3-9A43-D2AB-DC63164552AB}"/>
          </ac:picMkLst>
        </pc:picChg>
        <pc:picChg chg="del">
          <ac:chgData name="Kristin Kane" userId="knB8B4nQMdTY9qwQ7Rvhf8RMAi08fCjhWp5m83vKjEg=" providerId="None" clId="Web-{675AA08B-CBB1-4102-AC67-73B597B32F2B}" dt="2026-06-08T14:24:32.865" v="77"/>
          <ac:picMkLst>
            <pc:docMk/>
            <pc:sldMk cId="3749830039" sldId="458"/>
            <ac:picMk id="9" creationId="{7AD85E63-F009-558F-4E5F-DB40E319812D}"/>
          </ac:picMkLst>
        </pc:picChg>
        <pc:picChg chg="del">
          <ac:chgData name="Kristin Kane" userId="knB8B4nQMdTY9qwQ7Rvhf8RMAi08fCjhWp5m83vKjEg=" providerId="None" clId="Web-{675AA08B-CBB1-4102-AC67-73B597B32F2B}" dt="2026-06-08T14:24:32.865" v="79"/>
          <ac:picMkLst>
            <pc:docMk/>
            <pc:sldMk cId="3749830039" sldId="458"/>
            <ac:picMk id="11" creationId="{BD6E9F10-E626-0432-7AF9-273BB87DDF1A}"/>
          </ac:picMkLst>
        </pc:picChg>
        <pc:picChg chg="del">
          <ac:chgData name="Kristin Kane" userId="knB8B4nQMdTY9qwQ7Rvhf8RMAi08fCjhWp5m83vKjEg=" providerId="None" clId="Web-{675AA08B-CBB1-4102-AC67-73B597B32F2B}" dt="2026-06-08T14:24:32.865" v="78"/>
          <ac:picMkLst>
            <pc:docMk/>
            <pc:sldMk cId="3749830039" sldId="458"/>
            <ac:picMk id="17" creationId="{BA861318-C062-56DE-944C-4B5F462277A5}"/>
          </ac:picMkLst>
        </pc:picChg>
      </pc:sldChg>
      <pc:sldChg chg="delSp modSp">
        <pc:chgData name="Kristin Kane" userId="knB8B4nQMdTY9qwQ7Rvhf8RMAi08fCjhWp5m83vKjEg=" providerId="None" clId="Web-{675AA08B-CBB1-4102-AC67-73B597B32F2B}" dt="2026-06-08T14:27:21.372" v="128"/>
        <pc:sldMkLst>
          <pc:docMk/>
          <pc:sldMk cId="3585221140" sldId="459"/>
        </pc:sldMkLst>
        <pc:spChg chg="mod">
          <ac:chgData name="Kristin Kane" userId="knB8B4nQMdTY9qwQ7Rvhf8RMAi08fCjhWp5m83vKjEg=" providerId="None" clId="Web-{675AA08B-CBB1-4102-AC67-73B597B32F2B}" dt="2026-06-08T14:27:02.699" v="122"/>
          <ac:spMkLst>
            <pc:docMk/>
            <pc:sldMk cId="3585221140" sldId="459"/>
            <ac:spMk id="2" creationId="{643EA671-79BE-81AB-C625-82F04E9E3C06}"/>
          </ac:spMkLst>
        </pc:spChg>
        <pc:spChg chg="mod">
          <ac:chgData name="Kristin Kane" userId="knB8B4nQMdTY9qwQ7Rvhf8RMAi08fCjhWp5m83vKjEg=" providerId="None" clId="Web-{675AA08B-CBB1-4102-AC67-73B597B32F2B}" dt="2026-06-08T14:26:56.886" v="120"/>
          <ac:spMkLst>
            <pc:docMk/>
            <pc:sldMk cId="3585221140" sldId="459"/>
            <ac:spMk id="3" creationId="{D3A065AE-5DDF-FE77-9F48-C5F9585D9193}"/>
          </ac:spMkLst>
        </pc:spChg>
        <pc:spChg chg="del">
          <ac:chgData name="Kristin Kane" userId="knB8B4nQMdTY9qwQ7Rvhf8RMAi08fCjhWp5m83vKjEg=" providerId="None" clId="Web-{675AA08B-CBB1-4102-AC67-73B597B32F2B}" dt="2026-06-08T14:26:38.401" v="116"/>
          <ac:spMkLst>
            <pc:docMk/>
            <pc:sldMk cId="3585221140" sldId="459"/>
            <ac:spMk id="5" creationId="{BBBFE122-44B4-1260-49D5-4C9ABF0957B6}"/>
          </ac:spMkLst>
        </pc:spChg>
        <pc:spChg chg="del">
          <ac:chgData name="Kristin Kane" userId="knB8B4nQMdTY9qwQ7Rvhf8RMAi08fCjhWp5m83vKjEg=" providerId="None" clId="Web-{675AA08B-CBB1-4102-AC67-73B597B32F2B}" dt="2026-06-08T14:26:38.401" v="115"/>
          <ac:spMkLst>
            <pc:docMk/>
            <pc:sldMk cId="3585221140" sldId="459"/>
            <ac:spMk id="6" creationId="{CE7C3341-678D-9E58-AE08-68B63641D410}"/>
          </ac:spMkLst>
        </pc:spChg>
        <pc:spChg chg="del">
          <ac:chgData name="Kristin Kane" userId="knB8B4nQMdTY9qwQ7Rvhf8RMAi08fCjhWp5m83vKjEg=" providerId="None" clId="Web-{675AA08B-CBB1-4102-AC67-73B597B32F2B}" dt="2026-06-08T14:26:38.401" v="114"/>
          <ac:spMkLst>
            <pc:docMk/>
            <pc:sldMk cId="3585221140" sldId="459"/>
            <ac:spMk id="7" creationId="{AAE23840-21A1-8D44-3712-7365E98FF7A0}"/>
          </ac:spMkLst>
        </pc:spChg>
        <pc:spChg chg="del">
          <ac:chgData name="Kristin Kane" userId="knB8B4nQMdTY9qwQ7Rvhf8RMAi08fCjhWp5m83vKjEg=" providerId="None" clId="Web-{675AA08B-CBB1-4102-AC67-73B597B32F2B}" dt="2026-06-08T14:26:38.401" v="113"/>
          <ac:spMkLst>
            <pc:docMk/>
            <pc:sldMk cId="3585221140" sldId="459"/>
            <ac:spMk id="8" creationId="{D582D684-0FA8-676B-9A88-C099E8D0ABAE}"/>
          </ac:spMkLst>
        </pc:spChg>
        <pc:spChg chg="mod">
          <ac:chgData name="Kristin Kane" userId="knB8B4nQMdTY9qwQ7Rvhf8RMAi08fCjhWp5m83vKjEg=" providerId="None" clId="Web-{675AA08B-CBB1-4102-AC67-73B597B32F2B}" dt="2026-06-08T14:27:21.372" v="128"/>
          <ac:spMkLst>
            <pc:docMk/>
            <pc:sldMk cId="3585221140" sldId="459"/>
            <ac:spMk id="13" creationId="{2429187A-BB2A-9671-B282-9254992B6B52}"/>
          </ac:spMkLst>
        </pc:spChg>
        <pc:picChg chg="del">
          <ac:chgData name="Kristin Kane" userId="knB8B4nQMdTY9qwQ7Rvhf8RMAi08fCjhWp5m83vKjEg=" providerId="None" clId="Web-{675AA08B-CBB1-4102-AC67-73B597B32F2B}" dt="2026-06-08T14:26:38.401" v="110"/>
          <ac:picMkLst>
            <pc:docMk/>
            <pc:sldMk cId="3585221140" sldId="459"/>
            <ac:picMk id="9" creationId="{3D5E52E8-E635-6E4B-6D82-6F24CDA2A7DD}"/>
          </ac:picMkLst>
        </pc:picChg>
        <pc:picChg chg="del">
          <ac:chgData name="Kristin Kane" userId="knB8B4nQMdTY9qwQ7Rvhf8RMAi08fCjhWp5m83vKjEg=" providerId="None" clId="Web-{675AA08B-CBB1-4102-AC67-73B597B32F2B}" dt="2026-06-08T14:26:38.401" v="112"/>
          <ac:picMkLst>
            <pc:docMk/>
            <pc:sldMk cId="3585221140" sldId="459"/>
            <ac:picMk id="11" creationId="{21A1402A-1221-0087-03F4-13BC29C56D88}"/>
          </ac:picMkLst>
        </pc:picChg>
        <pc:picChg chg="del">
          <ac:chgData name="Kristin Kane" userId="knB8B4nQMdTY9qwQ7Rvhf8RMAi08fCjhWp5m83vKjEg=" providerId="None" clId="Web-{675AA08B-CBB1-4102-AC67-73B597B32F2B}" dt="2026-06-08T14:26:38.401" v="109"/>
          <ac:picMkLst>
            <pc:docMk/>
            <pc:sldMk cId="3585221140" sldId="459"/>
            <ac:picMk id="12" creationId="{31D3DF0B-CBE6-D2A1-7B02-BCBD67BD8B19}"/>
          </ac:picMkLst>
        </pc:picChg>
        <pc:picChg chg="del">
          <ac:chgData name="Kristin Kane" userId="knB8B4nQMdTY9qwQ7Rvhf8RMAi08fCjhWp5m83vKjEg=" providerId="None" clId="Web-{675AA08B-CBB1-4102-AC67-73B597B32F2B}" dt="2026-06-08T14:26:38.401" v="111"/>
          <ac:picMkLst>
            <pc:docMk/>
            <pc:sldMk cId="3585221140" sldId="459"/>
            <ac:picMk id="17" creationId="{F1F76DF3-374E-8EF9-E7F0-6C968812EF65}"/>
          </ac:picMkLst>
        </pc:picChg>
      </pc:sldChg>
      <pc:sldChg chg="delSp modSp">
        <pc:chgData name="Kristin Kane" userId="knB8B4nQMdTY9qwQ7Rvhf8RMAi08fCjhWp5m83vKjEg=" providerId="None" clId="Web-{675AA08B-CBB1-4102-AC67-73B597B32F2B}" dt="2026-06-08T14:27:45.342" v="138"/>
        <pc:sldMkLst>
          <pc:docMk/>
          <pc:sldMk cId="1408835166" sldId="460"/>
        </pc:sldMkLst>
        <pc:spChg chg="mod">
          <ac:chgData name="Kristin Kane" userId="knB8B4nQMdTY9qwQ7Rvhf8RMAi08fCjhWp5m83vKjEg=" providerId="None" clId="Web-{675AA08B-CBB1-4102-AC67-73B597B32F2B}" dt="2026-06-08T14:27:45.342" v="138"/>
          <ac:spMkLst>
            <pc:docMk/>
            <pc:sldMk cId="1408835166" sldId="460"/>
            <ac:spMk id="3" creationId="{4113E89B-1D55-9C2B-A0E8-95FF58F15E17}"/>
          </ac:spMkLst>
        </pc:spChg>
        <pc:spChg chg="del">
          <ac:chgData name="Kristin Kane" userId="knB8B4nQMdTY9qwQ7Rvhf8RMAi08fCjhWp5m83vKjEg=" providerId="None" clId="Web-{675AA08B-CBB1-4102-AC67-73B597B32F2B}" dt="2026-06-08T14:27:32.404" v="133"/>
          <ac:spMkLst>
            <pc:docMk/>
            <pc:sldMk cId="1408835166" sldId="460"/>
            <ac:spMk id="5" creationId="{658F77BF-FA0E-08FC-55C5-23BEBADCC742}"/>
          </ac:spMkLst>
        </pc:spChg>
        <pc:spChg chg="del">
          <ac:chgData name="Kristin Kane" userId="knB8B4nQMdTY9qwQ7Rvhf8RMAi08fCjhWp5m83vKjEg=" providerId="None" clId="Web-{675AA08B-CBB1-4102-AC67-73B597B32F2B}" dt="2026-06-08T14:27:32.404" v="132"/>
          <ac:spMkLst>
            <pc:docMk/>
            <pc:sldMk cId="1408835166" sldId="460"/>
            <ac:spMk id="6" creationId="{BDD3D2AC-110D-0592-62B5-C4AB10CF1611}"/>
          </ac:spMkLst>
        </pc:spChg>
        <pc:spChg chg="del">
          <ac:chgData name="Kristin Kane" userId="knB8B4nQMdTY9qwQ7Rvhf8RMAi08fCjhWp5m83vKjEg=" providerId="None" clId="Web-{675AA08B-CBB1-4102-AC67-73B597B32F2B}" dt="2026-06-08T14:27:32.404" v="131"/>
          <ac:spMkLst>
            <pc:docMk/>
            <pc:sldMk cId="1408835166" sldId="460"/>
            <ac:spMk id="7" creationId="{D9361663-DC49-EE9F-E660-41A32D837E15}"/>
          </ac:spMkLst>
        </pc:spChg>
        <pc:spChg chg="del">
          <ac:chgData name="Kristin Kane" userId="knB8B4nQMdTY9qwQ7Rvhf8RMAi08fCjhWp5m83vKjEg=" providerId="None" clId="Web-{675AA08B-CBB1-4102-AC67-73B597B32F2B}" dt="2026-06-08T14:27:32.404" v="130"/>
          <ac:spMkLst>
            <pc:docMk/>
            <pc:sldMk cId="1408835166" sldId="460"/>
            <ac:spMk id="8" creationId="{6FA31093-3A6E-3D91-3904-6D7876F29F7D}"/>
          </ac:spMkLst>
        </pc:spChg>
        <pc:spChg chg="mod">
          <ac:chgData name="Kristin Kane" userId="knB8B4nQMdTY9qwQ7Rvhf8RMAi08fCjhWp5m83vKjEg=" providerId="None" clId="Web-{675AA08B-CBB1-4102-AC67-73B597B32F2B}" dt="2026-06-08T14:27:39.794" v="136"/>
          <ac:spMkLst>
            <pc:docMk/>
            <pc:sldMk cId="1408835166" sldId="460"/>
            <ac:spMk id="10" creationId="{3AF3C8C6-08CD-E2D7-0F2E-1B2A7E0CDFF1}"/>
          </ac:spMkLst>
        </pc:spChg>
        <pc:picChg chg="del">
          <ac:chgData name="Kristin Kane" userId="knB8B4nQMdTY9qwQ7Rvhf8RMAi08fCjhWp5m83vKjEg=" providerId="None" clId="Web-{675AA08B-CBB1-4102-AC67-73B597B32F2B}" dt="2026-06-08T14:27:32.404" v="129"/>
          <ac:picMkLst>
            <pc:docMk/>
            <pc:sldMk cId="1408835166" sldId="460"/>
            <ac:picMk id="11" creationId="{83E0A689-3A37-043B-4552-BDE5838CA9DA}"/>
          </ac:picMkLst>
        </pc:picChg>
      </pc:sldChg>
      <pc:sldChg chg="delSp modSp">
        <pc:chgData name="Kristin Kane" userId="knB8B4nQMdTY9qwQ7Rvhf8RMAi08fCjhWp5m83vKjEg=" providerId="None" clId="Web-{675AA08B-CBB1-4102-AC67-73B597B32F2B}" dt="2026-06-08T14:31:54.242" v="214"/>
        <pc:sldMkLst>
          <pc:docMk/>
          <pc:sldMk cId="750167532" sldId="461"/>
        </pc:sldMkLst>
        <pc:spChg chg="mod">
          <ac:chgData name="Kristin Kane" userId="knB8B4nQMdTY9qwQ7Rvhf8RMAi08fCjhWp5m83vKjEg=" providerId="None" clId="Web-{675AA08B-CBB1-4102-AC67-73B597B32F2B}" dt="2026-06-08T14:31:54.242" v="214"/>
          <ac:spMkLst>
            <pc:docMk/>
            <pc:sldMk cId="750167532" sldId="461"/>
            <ac:spMk id="3" creationId="{FDDDADEB-C33E-0384-E80E-3434338B511A}"/>
          </ac:spMkLst>
        </pc:spChg>
        <pc:spChg chg="del">
          <ac:chgData name="Kristin Kane" userId="knB8B4nQMdTY9qwQ7Rvhf8RMAi08fCjhWp5m83vKjEg=" providerId="None" clId="Web-{675AA08B-CBB1-4102-AC67-73B597B32F2B}" dt="2026-06-08T14:27:51.123" v="144"/>
          <ac:spMkLst>
            <pc:docMk/>
            <pc:sldMk cId="750167532" sldId="461"/>
            <ac:spMk id="5" creationId="{021A817F-A4F9-8050-DE81-9321DD77E306}"/>
          </ac:spMkLst>
        </pc:spChg>
        <pc:spChg chg="del">
          <ac:chgData name="Kristin Kane" userId="knB8B4nQMdTY9qwQ7Rvhf8RMAi08fCjhWp5m83vKjEg=" providerId="None" clId="Web-{675AA08B-CBB1-4102-AC67-73B597B32F2B}" dt="2026-06-08T14:27:51.123" v="143"/>
          <ac:spMkLst>
            <pc:docMk/>
            <pc:sldMk cId="750167532" sldId="461"/>
            <ac:spMk id="6" creationId="{02470AAA-74FF-3BFF-7C34-DB0320F4A466}"/>
          </ac:spMkLst>
        </pc:spChg>
        <pc:spChg chg="del">
          <ac:chgData name="Kristin Kane" userId="knB8B4nQMdTY9qwQ7Rvhf8RMAi08fCjhWp5m83vKjEg=" providerId="None" clId="Web-{675AA08B-CBB1-4102-AC67-73B597B32F2B}" dt="2026-06-08T14:27:51.123" v="142"/>
          <ac:spMkLst>
            <pc:docMk/>
            <pc:sldMk cId="750167532" sldId="461"/>
            <ac:spMk id="7" creationId="{C433D325-CB04-03A6-765F-7EBF00FC591F}"/>
          </ac:spMkLst>
        </pc:spChg>
        <pc:spChg chg="del">
          <ac:chgData name="Kristin Kane" userId="knB8B4nQMdTY9qwQ7Rvhf8RMAi08fCjhWp5m83vKjEg=" providerId="None" clId="Web-{675AA08B-CBB1-4102-AC67-73B597B32F2B}" dt="2026-06-08T14:27:51.123" v="141"/>
          <ac:spMkLst>
            <pc:docMk/>
            <pc:sldMk cId="750167532" sldId="461"/>
            <ac:spMk id="8" creationId="{3A8734B5-AA29-70D5-2F70-25CC4E95AFB5}"/>
          </ac:spMkLst>
        </pc:spChg>
        <pc:spChg chg="mod">
          <ac:chgData name="Kristin Kane" userId="knB8B4nQMdTY9qwQ7Rvhf8RMAi08fCjhWp5m83vKjEg=" providerId="None" clId="Web-{675AA08B-CBB1-4102-AC67-73B597B32F2B}" dt="2026-06-08T14:28:21.532" v="152" actId="1076"/>
          <ac:spMkLst>
            <pc:docMk/>
            <pc:sldMk cId="750167532" sldId="461"/>
            <ac:spMk id="10" creationId="{C1F33D25-69B3-C8C6-7988-E9D9E35C702E}"/>
          </ac:spMkLst>
        </pc:spChg>
        <pc:picChg chg="del">
          <ac:chgData name="Kristin Kane" userId="knB8B4nQMdTY9qwQ7Rvhf8RMAi08fCjhWp5m83vKjEg=" providerId="None" clId="Web-{675AA08B-CBB1-4102-AC67-73B597B32F2B}" dt="2026-06-08T14:27:51.123" v="139"/>
          <ac:picMkLst>
            <pc:docMk/>
            <pc:sldMk cId="750167532" sldId="461"/>
            <ac:picMk id="2" creationId="{CD026380-C2AF-D552-5EBC-99E522EA6F2B}"/>
          </ac:picMkLst>
        </pc:picChg>
        <pc:picChg chg="del">
          <ac:chgData name="Kristin Kane" userId="knB8B4nQMdTY9qwQ7Rvhf8RMAi08fCjhWp5m83vKjEg=" providerId="None" clId="Web-{675AA08B-CBB1-4102-AC67-73B597B32F2B}" dt="2026-06-08T14:27:51.123" v="140"/>
          <ac:picMkLst>
            <pc:docMk/>
            <pc:sldMk cId="750167532" sldId="461"/>
            <ac:picMk id="11" creationId="{AC400FC0-6A96-CFEA-03E5-7DB1CCF184F3}"/>
          </ac:picMkLst>
        </pc:picChg>
      </pc:sldChg>
      <pc:sldChg chg="delSp modSp">
        <pc:chgData name="Kristin Kane" userId="knB8B4nQMdTY9qwQ7Rvhf8RMAi08fCjhWp5m83vKjEg=" providerId="None" clId="Web-{675AA08B-CBB1-4102-AC67-73B597B32F2B}" dt="2026-06-08T14:31:43.945" v="213" actId="1076"/>
        <pc:sldMkLst>
          <pc:docMk/>
          <pc:sldMk cId="2033161671" sldId="463"/>
        </pc:sldMkLst>
        <pc:spChg chg="mod">
          <ac:chgData name="Kristin Kane" userId="knB8B4nQMdTY9qwQ7Rvhf8RMAi08fCjhWp5m83vKjEg=" providerId="None" clId="Web-{675AA08B-CBB1-4102-AC67-73B597B32F2B}" dt="2026-06-08T14:31:28.116" v="208"/>
          <ac:spMkLst>
            <pc:docMk/>
            <pc:sldMk cId="2033161671" sldId="463"/>
            <ac:spMk id="3" creationId="{F06AFACA-6C88-21BB-4995-1D77261634C4}"/>
          </ac:spMkLst>
        </pc:spChg>
        <pc:spChg chg="mod">
          <ac:chgData name="Kristin Kane" userId="knB8B4nQMdTY9qwQ7Rvhf8RMAi08fCjhWp5m83vKjEg=" providerId="None" clId="Web-{675AA08B-CBB1-4102-AC67-73B597B32F2B}" dt="2026-06-08T14:28:59.626" v="165" actId="1076"/>
          <ac:spMkLst>
            <pc:docMk/>
            <pc:sldMk cId="2033161671" sldId="463"/>
            <ac:spMk id="4" creationId="{B7FDF62B-F7F9-4354-2E4A-F753D4F78B39}"/>
          </ac:spMkLst>
        </pc:spChg>
        <pc:spChg chg="del">
          <ac:chgData name="Kristin Kane" userId="knB8B4nQMdTY9qwQ7Rvhf8RMAi08fCjhWp5m83vKjEg=" providerId="None" clId="Web-{675AA08B-CBB1-4102-AC67-73B597B32F2B}" dt="2026-06-08T14:28:30.718" v="159"/>
          <ac:spMkLst>
            <pc:docMk/>
            <pc:sldMk cId="2033161671" sldId="463"/>
            <ac:spMk id="5" creationId="{A292522B-8789-972C-29B3-C53DEF82C2CA}"/>
          </ac:spMkLst>
        </pc:spChg>
        <pc:spChg chg="del">
          <ac:chgData name="Kristin Kane" userId="knB8B4nQMdTY9qwQ7Rvhf8RMAi08fCjhWp5m83vKjEg=" providerId="None" clId="Web-{675AA08B-CBB1-4102-AC67-73B597B32F2B}" dt="2026-06-08T14:28:30.718" v="158"/>
          <ac:spMkLst>
            <pc:docMk/>
            <pc:sldMk cId="2033161671" sldId="463"/>
            <ac:spMk id="6" creationId="{5EEEDE84-50EB-7D92-BB35-5BF3C5158844}"/>
          </ac:spMkLst>
        </pc:spChg>
        <pc:spChg chg="del">
          <ac:chgData name="Kristin Kane" userId="knB8B4nQMdTY9qwQ7Rvhf8RMAi08fCjhWp5m83vKjEg=" providerId="None" clId="Web-{675AA08B-CBB1-4102-AC67-73B597B32F2B}" dt="2026-06-08T14:28:30.703" v="157"/>
          <ac:spMkLst>
            <pc:docMk/>
            <pc:sldMk cId="2033161671" sldId="463"/>
            <ac:spMk id="7" creationId="{5E9C3FE1-22D3-533A-18B6-1DD4014ECD31}"/>
          </ac:spMkLst>
        </pc:spChg>
        <pc:spChg chg="del">
          <ac:chgData name="Kristin Kane" userId="knB8B4nQMdTY9qwQ7Rvhf8RMAi08fCjhWp5m83vKjEg=" providerId="None" clId="Web-{675AA08B-CBB1-4102-AC67-73B597B32F2B}" dt="2026-06-08T14:28:30.703" v="156"/>
          <ac:spMkLst>
            <pc:docMk/>
            <pc:sldMk cId="2033161671" sldId="463"/>
            <ac:spMk id="8" creationId="{29865E15-ABA2-D713-E703-72F3FF06472C}"/>
          </ac:spMkLst>
        </pc:spChg>
        <pc:spChg chg="mod">
          <ac:chgData name="Kristin Kane" userId="knB8B4nQMdTY9qwQ7Rvhf8RMAi08fCjhWp5m83vKjEg=" providerId="None" clId="Web-{675AA08B-CBB1-4102-AC67-73B597B32F2B}" dt="2026-06-08T14:28:53.797" v="164"/>
          <ac:spMkLst>
            <pc:docMk/>
            <pc:sldMk cId="2033161671" sldId="463"/>
            <ac:spMk id="10" creationId="{848B1CE1-49D6-59D2-0F1B-6E7A108C664F}"/>
          </ac:spMkLst>
        </pc:spChg>
        <pc:spChg chg="mod">
          <ac:chgData name="Kristin Kane" userId="knB8B4nQMdTY9qwQ7Rvhf8RMAi08fCjhWp5m83vKjEg=" providerId="None" clId="Web-{675AA08B-CBB1-4102-AC67-73B597B32F2B}" dt="2026-06-08T14:31:43.945" v="213" actId="1076"/>
          <ac:spMkLst>
            <pc:docMk/>
            <pc:sldMk cId="2033161671" sldId="463"/>
            <ac:spMk id="12" creationId="{6674AB23-1F16-429B-329F-24FEB4387B30}"/>
          </ac:spMkLst>
        </pc:spChg>
        <pc:spChg chg="mod">
          <ac:chgData name="Kristin Kane" userId="knB8B4nQMdTY9qwQ7Rvhf8RMAi08fCjhWp5m83vKjEg=" providerId="None" clId="Web-{675AA08B-CBB1-4102-AC67-73B597B32F2B}" dt="2026-06-08T14:31:38.195" v="212"/>
          <ac:spMkLst>
            <pc:docMk/>
            <pc:sldMk cId="2033161671" sldId="463"/>
            <ac:spMk id="13" creationId="{5C2038C7-0354-57EC-0EB2-7C30C6A1358B}"/>
          </ac:spMkLst>
        </pc:spChg>
        <pc:spChg chg="del mod">
          <ac:chgData name="Kristin Kane" userId="knB8B4nQMdTY9qwQ7Rvhf8RMAi08fCjhWp5m83vKjEg=" providerId="None" clId="Web-{675AA08B-CBB1-4102-AC67-73B597B32F2B}" dt="2026-06-08T14:30:46.708" v="190"/>
          <ac:spMkLst>
            <pc:docMk/>
            <pc:sldMk cId="2033161671" sldId="463"/>
            <ac:spMk id="17" creationId="{0BAE76E9-172E-0D7F-60E4-1A197B7909AA}"/>
          </ac:spMkLst>
        </pc:spChg>
        <pc:spChg chg="del mod">
          <ac:chgData name="Kristin Kane" userId="knB8B4nQMdTY9qwQ7Rvhf8RMAi08fCjhWp5m83vKjEg=" providerId="None" clId="Web-{675AA08B-CBB1-4102-AC67-73B597B32F2B}" dt="2026-06-08T14:30:46.708" v="189"/>
          <ac:spMkLst>
            <pc:docMk/>
            <pc:sldMk cId="2033161671" sldId="463"/>
            <ac:spMk id="18" creationId="{B472F5BD-3532-669C-E62C-55D9551F0D40}"/>
          </ac:spMkLst>
        </pc:spChg>
        <pc:spChg chg="del mod">
          <ac:chgData name="Kristin Kane" userId="knB8B4nQMdTY9qwQ7Rvhf8RMAi08fCjhWp5m83vKjEg=" providerId="None" clId="Web-{675AA08B-CBB1-4102-AC67-73B597B32F2B}" dt="2026-06-08T14:30:46.708" v="188"/>
          <ac:spMkLst>
            <pc:docMk/>
            <pc:sldMk cId="2033161671" sldId="463"/>
            <ac:spMk id="20" creationId="{894349C9-9B99-2E72-276D-2861E918CA0F}"/>
          </ac:spMkLst>
        </pc:spChg>
        <pc:spChg chg="del mod">
          <ac:chgData name="Kristin Kane" userId="knB8B4nQMdTY9qwQ7Rvhf8RMAi08fCjhWp5m83vKjEg=" providerId="None" clId="Web-{675AA08B-CBB1-4102-AC67-73B597B32F2B}" dt="2026-06-08T14:31:01.084" v="196"/>
          <ac:spMkLst>
            <pc:docMk/>
            <pc:sldMk cId="2033161671" sldId="463"/>
            <ac:spMk id="22" creationId="{D29188F5-6A9A-F5A8-D343-8C7BD128FEA2}"/>
          </ac:spMkLst>
        </pc:spChg>
        <pc:spChg chg="del mod">
          <ac:chgData name="Kristin Kane" userId="knB8B4nQMdTY9qwQ7Rvhf8RMAi08fCjhWp5m83vKjEg=" providerId="None" clId="Web-{675AA08B-CBB1-4102-AC67-73B597B32F2B}" dt="2026-06-08T14:31:09.647" v="200"/>
          <ac:spMkLst>
            <pc:docMk/>
            <pc:sldMk cId="2033161671" sldId="463"/>
            <ac:spMk id="24" creationId="{2A1896F5-259D-F9D0-DF78-0A8FE24F4B36}"/>
          </ac:spMkLst>
        </pc:spChg>
        <pc:spChg chg="del">
          <ac:chgData name="Kristin Kane" userId="knB8B4nQMdTY9qwQ7Rvhf8RMAi08fCjhWp5m83vKjEg=" providerId="None" clId="Web-{675AA08B-CBB1-4102-AC67-73B597B32F2B}" dt="2026-06-08T14:31:12.522" v="201"/>
          <ac:spMkLst>
            <pc:docMk/>
            <pc:sldMk cId="2033161671" sldId="463"/>
            <ac:spMk id="26" creationId="{1A75316A-CAB6-C30C-9BB2-11CBF1564635}"/>
          </ac:spMkLst>
        </pc:spChg>
        <pc:spChg chg="del mod">
          <ac:chgData name="Kristin Kane" userId="knB8B4nQMdTY9qwQ7Rvhf8RMAi08fCjhWp5m83vKjEg=" providerId="None" clId="Web-{675AA08B-CBB1-4102-AC67-73B597B32F2B}" dt="2026-06-08T14:29:48.050" v="174"/>
          <ac:spMkLst>
            <pc:docMk/>
            <pc:sldMk cId="2033161671" sldId="463"/>
            <ac:spMk id="28" creationId="{68834F3F-0AFF-7CBA-FA45-97F5FCF7B1E3}"/>
          </ac:spMkLst>
        </pc:spChg>
        <pc:spChg chg="del">
          <ac:chgData name="Kristin Kane" userId="knB8B4nQMdTY9qwQ7Rvhf8RMAi08fCjhWp5m83vKjEg=" providerId="None" clId="Web-{675AA08B-CBB1-4102-AC67-73B597B32F2B}" dt="2026-06-08T14:31:06.115" v="197"/>
          <ac:spMkLst>
            <pc:docMk/>
            <pc:sldMk cId="2033161671" sldId="463"/>
            <ac:spMk id="29" creationId="{B07D14DD-C113-796D-62B0-FE2C823E60D2}"/>
          </ac:spMkLst>
        </pc:spChg>
        <pc:spChg chg="del">
          <ac:chgData name="Kristin Kane" userId="knB8B4nQMdTY9qwQ7Rvhf8RMAi08fCjhWp5m83vKjEg=" providerId="None" clId="Web-{675AA08B-CBB1-4102-AC67-73B597B32F2B}" dt="2026-06-08T14:30:57.209" v="192"/>
          <ac:spMkLst>
            <pc:docMk/>
            <pc:sldMk cId="2033161671" sldId="463"/>
            <ac:spMk id="30" creationId="{31803B4A-7287-AB28-EE9D-118CA291096C}"/>
          </ac:spMkLst>
        </pc:spChg>
        <pc:picChg chg="del">
          <ac:chgData name="Kristin Kane" userId="knB8B4nQMdTY9qwQ7Rvhf8RMAi08fCjhWp5m83vKjEg=" providerId="None" clId="Web-{675AA08B-CBB1-4102-AC67-73B597B32F2B}" dt="2026-06-08T14:28:30.703" v="154"/>
          <ac:picMkLst>
            <pc:docMk/>
            <pc:sldMk cId="2033161671" sldId="463"/>
            <ac:picMk id="2" creationId="{71DC2075-26BC-A646-7285-4CEFFB57B997}"/>
          </ac:picMkLst>
        </pc:picChg>
        <pc:picChg chg="del">
          <ac:chgData name="Kristin Kane" userId="knB8B4nQMdTY9qwQ7Rvhf8RMAi08fCjhWp5m83vKjEg=" providerId="None" clId="Web-{675AA08B-CBB1-4102-AC67-73B597B32F2B}" dt="2026-06-08T14:28:30.703" v="153"/>
          <ac:picMkLst>
            <pc:docMk/>
            <pc:sldMk cId="2033161671" sldId="463"/>
            <ac:picMk id="9" creationId="{06A0CFF1-602D-8165-D16B-C2C5C327DD79}"/>
          </ac:picMkLst>
        </pc:picChg>
        <pc:picChg chg="del">
          <ac:chgData name="Kristin Kane" userId="knB8B4nQMdTY9qwQ7Rvhf8RMAi08fCjhWp5m83vKjEg=" providerId="None" clId="Web-{675AA08B-CBB1-4102-AC67-73B597B32F2B}" dt="2026-06-08T14:28:30.703" v="155"/>
          <ac:picMkLst>
            <pc:docMk/>
            <pc:sldMk cId="2033161671" sldId="463"/>
            <ac:picMk id="11" creationId="{D7ADB14F-1242-AC9F-166A-D90A97DAB2A8}"/>
          </ac:picMkLst>
        </pc:picChg>
        <pc:picChg chg="del">
          <ac:chgData name="Kristin Kane" userId="knB8B4nQMdTY9qwQ7Rvhf8RMAi08fCjhWp5m83vKjEg=" providerId="None" clId="Web-{675AA08B-CBB1-4102-AC67-73B597B32F2B}" dt="2026-06-08T14:29:54.519" v="175"/>
          <ac:picMkLst>
            <pc:docMk/>
            <pc:sldMk cId="2033161671" sldId="463"/>
            <ac:picMk id="14" creationId="{F0A3CA4A-B121-A56F-F990-04F9F8C8A433}"/>
          </ac:picMkLst>
        </pc:picChg>
        <pc:picChg chg="del">
          <ac:chgData name="Kristin Kane" userId="knB8B4nQMdTY9qwQ7Rvhf8RMAi08fCjhWp5m83vKjEg=" providerId="None" clId="Web-{675AA08B-CBB1-4102-AC67-73B597B32F2B}" dt="2026-06-08T14:29:57.378" v="176"/>
          <ac:picMkLst>
            <pc:docMk/>
            <pc:sldMk cId="2033161671" sldId="463"/>
            <ac:picMk id="15" creationId="{F2050FFC-5D3D-D4FB-205A-058228DB24CC}"/>
          </ac:picMkLst>
        </pc:picChg>
        <pc:picChg chg="del">
          <ac:chgData name="Kristin Kane" userId="knB8B4nQMdTY9qwQ7Rvhf8RMAi08fCjhWp5m83vKjEg=" providerId="None" clId="Web-{675AA08B-CBB1-4102-AC67-73B597B32F2B}" dt="2026-06-08T14:29:58.800" v="177"/>
          <ac:picMkLst>
            <pc:docMk/>
            <pc:sldMk cId="2033161671" sldId="463"/>
            <ac:picMk id="19" creationId="{04E8C20D-4EFF-A9CE-8036-D5824D12D64D}"/>
          </ac:picMkLst>
        </pc:picChg>
        <pc:picChg chg="del">
          <ac:chgData name="Kristin Kane" userId="knB8B4nQMdTY9qwQ7Rvhf8RMAi08fCjhWp5m83vKjEg=" providerId="None" clId="Web-{675AA08B-CBB1-4102-AC67-73B597B32F2B}" dt="2026-06-08T14:30:58.959" v="194"/>
          <ac:picMkLst>
            <pc:docMk/>
            <pc:sldMk cId="2033161671" sldId="463"/>
            <ac:picMk id="21" creationId="{012786B5-7B2F-4919-647B-C78EF0C0BB03}"/>
          </ac:picMkLst>
        </pc:picChg>
        <pc:picChg chg="del">
          <ac:chgData name="Kristin Kane" userId="knB8B4nQMdTY9qwQ7Rvhf8RMAi08fCjhWp5m83vKjEg=" providerId="None" clId="Web-{675AA08B-CBB1-4102-AC67-73B597B32F2B}" dt="2026-06-08T14:31:07.318" v="198"/>
          <ac:picMkLst>
            <pc:docMk/>
            <pc:sldMk cId="2033161671" sldId="463"/>
            <ac:picMk id="23" creationId="{70846A66-023B-05B6-4483-2FEF4ACBDD95}"/>
          </ac:picMkLst>
        </pc:picChg>
        <pc:picChg chg="del">
          <ac:chgData name="Kristin Kane" userId="knB8B4nQMdTY9qwQ7Rvhf8RMAi08fCjhWp5m83vKjEg=" providerId="None" clId="Web-{675AA08B-CBB1-4102-AC67-73B597B32F2B}" dt="2026-06-08T14:31:13.491" v="202"/>
          <ac:picMkLst>
            <pc:docMk/>
            <pc:sldMk cId="2033161671" sldId="463"/>
            <ac:picMk id="25" creationId="{3A5ACED0-5C70-E4F1-7BAE-78C98C6456C8}"/>
          </ac:picMkLst>
        </pc:picChg>
        <pc:picChg chg="del">
          <ac:chgData name="Kristin Kane" userId="knB8B4nQMdTY9qwQ7Rvhf8RMAi08fCjhWp5m83vKjEg=" providerId="None" clId="Web-{675AA08B-CBB1-4102-AC67-73B597B32F2B}" dt="2026-06-08T14:30:58.240" v="193"/>
          <ac:picMkLst>
            <pc:docMk/>
            <pc:sldMk cId="2033161671" sldId="463"/>
            <ac:picMk id="27" creationId="{484453F0-5AA2-1DF8-0DF4-94C3B5BF6BBE}"/>
          </ac:picMkLst>
        </pc:picChg>
      </pc:sldChg>
      <pc:sldChg chg="delSp modSp">
        <pc:chgData name="Kristin Kane" userId="knB8B4nQMdTY9qwQ7Rvhf8RMAi08fCjhWp5m83vKjEg=" providerId="None" clId="Web-{675AA08B-CBB1-4102-AC67-73B597B32F2B}" dt="2026-06-08T14:34:05.638" v="233" actId="20577"/>
        <pc:sldMkLst>
          <pc:docMk/>
          <pc:sldMk cId="3522370954" sldId="498"/>
        </pc:sldMkLst>
        <pc:spChg chg="mod">
          <ac:chgData name="Kristin Kane" userId="knB8B4nQMdTY9qwQ7Rvhf8RMAi08fCjhWp5m83vKjEg=" providerId="None" clId="Web-{675AA08B-CBB1-4102-AC67-73B597B32F2B}" dt="2026-06-08T14:33:40.637" v="226"/>
          <ac:spMkLst>
            <pc:docMk/>
            <pc:sldMk cId="3522370954" sldId="498"/>
            <ac:spMk id="5" creationId="{835019FC-2BB7-AFED-28AF-96A9735002B6}"/>
          </ac:spMkLst>
        </pc:spChg>
        <pc:spChg chg="mod">
          <ac:chgData name="Kristin Kane" userId="knB8B4nQMdTY9qwQ7Rvhf8RMAi08fCjhWp5m83vKjEg=" providerId="None" clId="Web-{675AA08B-CBB1-4102-AC67-73B597B32F2B}" dt="2026-06-08T14:33:45.497" v="228"/>
          <ac:spMkLst>
            <pc:docMk/>
            <pc:sldMk cId="3522370954" sldId="498"/>
            <ac:spMk id="10" creationId="{B0372E0D-3F51-41B5-50D0-BB28F3B9235E}"/>
          </ac:spMkLst>
        </pc:spChg>
        <pc:spChg chg="mod">
          <ac:chgData name="Kristin Kane" userId="knB8B4nQMdTY9qwQ7Rvhf8RMAi08fCjhWp5m83vKjEg=" providerId="None" clId="Web-{675AA08B-CBB1-4102-AC67-73B597B32F2B}" dt="2026-06-08T14:34:05.638" v="233" actId="20577"/>
          <ac:spMkLst>
            <pc:docMk/>
            <pc:sldMk cId="3522370954" sldId="498"/>
            <ac:spMk id="14" creationId="{09E10E60-EE92-4E2B-CBB4-4D7D10C37FD4}"/>
          </ac:spMkLst>
        </pc:spChg>
        <pc:spChg chg="del">
          <ac:chgData name="Kristin Kane" userId="knB8B4nQMdTY9qwQ7Rvhf8RMAi08fCjhWp5m83vKjEg=" providerId="None" clId="Web-{675AA08B-CBB1-4102-AC67-73B597B32F2B}" dt="2026-06-08T14:33:51.200" v="232"/>
          <ac:spMkLst>
            <pc:docMk/>
            <pc:sldMk cId="3522370954" sldId="498"/>
            <ac:spMk id="15" creationId="{1CC9F0BC-EDA3-BE2D-E012-29FCA2083B5C}"/>
          </ac:spMkLst>
        </pc:spChg>
        <pc:spChg chg="del">
          <ac:chgData name="Kristin Kane" userId="knB8B4nQMdTY9qwQ7Rvhf8RMAi08fCjhWp5m83vKjEg=" providerId="None" clId="Web-{675AA08B-CBB1-4102-AC67-73B597B32F2B}" dt="2026-06-08T14:33:51.200" v="231"/>
          <ac:spMkLst>
            <pc:docMk/>
            <pc:sldMk cId="3522370954" sldId="498"/>
            <ac:spMk id="16" creationId="{2CB4FB6C-B9CF-8509-7BFF-F5EC923D97DC}"/>
          </ac:spMkLst>
        </pc:spChg>
        <pc:spChg chg="del">
          <ac:chgData name="Kristin Kane" userId="knB8B4nQMdTY9qwQ7Rvhf8RMAi08fCjhWp5m83vKjEg=" providerId="None" clId="Web-{675AA08B-CBB1-4102-AC67-73B597B32F2B}" dt="2026-06-08T14:33:51.200" v="230"/>
          <ac:spMkLst>
            <pc:docMk/>
            <pc:sldMk cId="3522370954" sldId="498"/>
            <ac:spMk id="17" creationId="{667D37E8-5117-730A-4620-3C7D5C435DA4}"/>
          </ac:spMkLst>
        </pc:spChg>
        <pc:spChg chg="del">
          <ac:chgData name="Kristin Kane" userId="knB8B4nQMdTY9qwQ7Rvhf8RMAi08fCjhWp5m83vKjEg=" providerId="None" clId="Web-{675AA08B-CBB1-4102-AC67-73B597B32F2B}" dt="2026-06-08T14:33:51.200" v="229"/>
          <ac:spMkLst>
            <pc:docMk/>
            <pc:sldMk cId="3522370954" sldId="498"/>
            <ac:spMk id="18" creationId="{CFF3A46C-733B-3373-B4EF-7D0A88DCE88C}"/>
          </ac:spMkLst>
        </pc:spChg>
      </pc:sldChg>
    </pc:docChg>
  </pc:docChgLst>
  <pc:docChgLst>
    <pc:chgData name="Karen Shaffer" userId="TBjdAIoiwjqc8/3lYAX9F/iLR7USMPR6z6LqvKgAsQ4=" providerId="None" clId="Web-{DB7AC32D-0609-48C1-B028-D5007CD919D5}"/>
    <pc:docChg chg="addSld modSld sldOrd">
      <pc:chgData name="Karen Shaffer" userId="TBjdAIoiwjqc8/3lYAX9F/iLR7USMPR6z6LqvKgAsQ4=" providerId="None" clId="Web-{DB7AC32D-0609-48C1-B028-D5007CD919D5}" dt="2026-05-19T16:00:08.619" v="152"/>
      <pc:docMkLst>
        <pc:docMk/>
      </pc:docMkLst>
      <pc:sldChg chg="delSp modSp">
        <pc:chgData name="Karen Shaffer" userId="TBjdAIoiwjqc8/3lYAX9F/iLR7USMPR6z6LqvKgAsQ4=" providerId="None" clId="Web-{DB7AC32D-0609-48C1-B028-D5007CD919D5}" dt="2026-05-19T15:52:19.461" v="117" actId="20577"/>
        <pc:sldMkLst>
          <pc:docMk/>
          <pc:sldMk cId="196186123" sldId="379"/>
        </pc:sldMkLst>
        <pc:spChg chg="mod">
          <ac:chgData name="Karen Shaffer" userId="TBjdAIoiwjqc8/3lYAX9F/iLR7USMPR6z6LqvKgAsQ4=" providerId="None" clId="Web-{DB7AC32D-0609-48C1-B028-D5007CD919D5}" dt="2026-05-19T15:49:59.189" v="91" actId="20577"/>
          <ac:spMkLst>
            <pc:docMk/>
            <pc:sldMk cId="196186123" sldId="379"/>
            <ac:spMk id="2" creationId="{8B4E9555-4F55-446D-4041-8C635AA02F71}"/>
          </ac:spMkLst>
        </pc:spChg>
        <pc:spChg chg="mod">
          <ac:chgData name="Karen Shaffer" userId="TBjdAIoiwjqc8/3lYAX9F/iLR7USMPR6z6LqvKgAsQ4=" providerId="None" clId="Web-{DB7AC32D-0609-48C1-B028-D5007CD919D5}" dt="2026-05-19T15:52:19.461" v="117" actId="20577"/>
          <ac:spMkLst>
            <pc:docMk/>
            <pc:sldMk cId="196186123" sldId="379"/>
            <ac:spMk id="3" creationId="{0EBCB669-2CD3-ADC2-A9C8-08B0536E78DF}"/>
          </ac:spMkLst>
        </pc:spChg>
      </pc:sldChg>
      <pc:sldChg chg="addSp delSp modSp">
        <pc:chgData name="Karen Shaffer" userId="TBjdAIoiwjqc8/3lYAX9F/iLR7USMPR6z6LqvKgAsQ4=" providerId="None" clId="Web-{DB7AC32D-0609-48C1-B028-D5007CD919D5}" dt="2026-05-19T15:46:46.949" v="33" actId="1076"/>
        <pc:sldMkLst>
          <pc:docMk/>
          <pc:sldMk cId="4059495212" sldId="464"/>
        </pc:sldMkLst>
        <pc:picChg chg="add mod">
          <ac:chgData name="Karen Shaffer" userId="TBjdAIoiwjqc8/3lYAX9F/iLR7USMPR6z6LqvKgAsQ4=" providerId="None" clId="Web-{DB7AC32D-0609-48C1-B028-D5007CD919D5}" dt="2026-05-19T15:46:46.949" v="33" actId="1076"/>
          <ac:picMkLst>
            <pc:docMk/>
            <pc:sldMk cId="4059495212" sldId="464"/>
            <ac:picMk id="6" creationId="{3AFFB8BC-97B0-336A-4016-6081D4C41A43}"/>
          </ac:picMkLst>
        </pc:picChg>
      </pc:sldChg>
      <pc:sldChg chg="addSp modSp">
        <pc:chgData name="Karen Shaffer" userId="TBjdAIoiwjqc8/3lYAX9F/iLR7USMPR6z6LqvKgAsQ4=" providerId="None" clId="Web-{DB7AC32D-0609-48C1-B028-D5007CD919D5}" dt="2026-05-19T15:47:34.606" v="41" actId="1076"/>
        <pc:sldMkLst>
          <pc:docMk/>
          <pc:sldMk cId="2631220299" sldId="479"/>
        </pc:sldMkLst>
        <pc:picChg chg="mod">
          <ac:chgData name="Karen Shaffer" userId="TBjdAIoiwjqc8/3lYAX9F/iLR7USMPR6z6LqvKgAsQ4=" providerId="None" clId="Web-{DB7AC32D-0609-48C1-B028-D5007CD919D5}" dt="2026-05-19T15:47:31.012" v="40" actId="1076"/>
          <ac:picMkLst>
            <pc:docMk/>
            <pc:sldMk cId="2631220299" sldId="479"/>
            <ac:picMk id="5" creationId="{A7A20A6F-3858-CA7C-6B8C-C261A9185E30}"/>
          </ac:picMkLst>
        </pc:picChg>
        <pc:picChg chg="add mod">
          <ac:chgData name="Karen Shaffer" userId="TBjdAIoiwjqc8/3lYAX9F/iLR7USMPR6z6LqvKgAsQ4=" providerId="None" clId="Web-{DB7AC32D-0609-48C1-B028-D5007CD919D5}" dt="2026-05-19T15:47:34.606" v="41" actId="1076"/>
          <ac:picMkLst>
            <pc:docMk/>
            <pc:sldMk cId="2631220299" sldId="479"/>
            <ac:picMk id="25" creationId="{362F2F6E-48FC-E9B3-9964-2C58F264B901}"/>
          </ac:picMkLst>
        </pc:picChg>
      </pc:sldChg>
      <pc:sldChg chg="addSp delSp modSp add replId">
        <pc:chgData name="Karen Shaffer" userId="TBjdAIoiwjqc8/3lYAX9F/iLR7USMPR6z6LqvKgAsQ4=" providerId="None" clId="Web-{DB7AC32D-0609-48C1-B028-D5007CD919D5}" dt="2026-05-19T15:46:56.011" v="36" actId="1076"/>
        <pc:sldMkLst>
          <pc:docMk/>
          <pc:sldMk cId="3800235595" sldId="499"/>
        </pc:sldMkLst>
        <pc:spChg chg="mod">
          <ac:chgData name="Karen Shaffer" userId="TBjdAIoiwjqc8/3lYAX9F/iLR7USMPR6z6LqvKgAsQ4=" providerId="None" clId="Web-{DB7AC32D-0609-48C1-B028-D5007CD919D5}" dt="2026-05-19T15:41:02.328" v="10" actId="20577"/>
          <ac:spMkLst>
            <pc:docMk/>
            <pc:sldMk cId="3800235595" sldId="499"/>
            <ac:spMk id="2" creationId="{54BE854C-5FB5-7492-1C0A-83AC98A297F8}"/>
          </ac:spMkLst>
        </pc:spChg>
        <pc:spChg chg="mod">
          <ac:chgData name="Karen Shaffer" userId="TBjdAIoiwjqc8/3lYAX9F/iLR7USMPR6z6LqvKgAsQ4=" providerId="None" clId="Web-{DB7AC32D-0609-48C1-B028-D5007CD919D5}" dt="2026-05-19T15:45:08.961" v="15" actId="14100"/>
          <ac:spMkLst>
            <pc:docMk/>
            <pc:sldMk cId="3800235595" sldId="499"/>
            <ac:spMk id="5" creationId="{37E6D973-BB4C-0BA2-CDAD-187E065564E2}"/>
          </ac:spMkLst>
        </pc:spChg>
        <pc:picChg chg="add">
          <ac:chgData name="Karen Shaffer" userId="TBjdAIoiwjqc8/3lYAX9F/iLR7USMPR6z6LqvKgAsQ4=" providerId="None" clId="Web-{DB7AC32D-0609-48C1-B028-D5007CD919D5}" dt="2026-05-19T15:45:21.680" v="18"/>
          <ac:picMkLst>
            <pc:docMk/>
            <pc:sldMk cId="3800235595" sldId="499"/>
            <ac:picMk id="6" creationId="{F66417B5-AD35-B13A-BBEB-6429DE6671A2}"/>
          </ac:picMkLst>
        </pc:picChg>
        <pc:picChg chg="add">
          <ac:chgData name="Karen Shaffer" userId="TBjdAIoiwjqc8/3lYAX9F/iLR7USMPR6z6LqvKgAsQ4=" providerId="None" clId="Web-{DB7AC32D-0609-48C1-B028-D5007CD919D5}" dt="2026-05-19T15:45:21.680" v="18"/>
          <ac:picMkLst>
            <pc:docMk/>
            <pc:sldMk cId="3800235595" sldId="499"/>
            <ac:picMk id="8" creationId="{35BC4144-2129-28E2-CD52-93BF07C68847}"/>
          </ac:picMkLst>
        </pc:picChg>
        <pc:picChg chg="add mod">
          <ac:chgData name="Karen Shaffer" userId="TBjdAIoiwjqc8/3lYAX9F/iLR7USMPR6z6LqvKgAsQ4=" providerId="None" clId="Web-{DB7AC32D-0609-48C1-B028-D5007CD919D5}" dt="2026-05-19T15:46:56.011" v="36" actId="1076"/>
          <ac:picMkLst>
            <pc:docMk/>
            <pc:sldMk cId="3800235595" sldId="499"/>
            <ac:picMk id="11" creationId="{0C9867D6-94A9-D143-F349-6BD5C6182164}"/>
          </ac:picMkLst>
        </pc:picChg>
      </pc:sldChg>
      <pc:sldChg chg="addSp delSp modSp add replId modNotes">
        <pc:chgData name="Karen Shaffer" userId="TBjdAIoiwjqc8/3lYAX9F/iLR7USMPR6z6LqvKgAsQ4=" providerId="None" clId="Web-{DB7AC32D-0609-48C1-B028-D5007CD919D5}" dt="2026-05-19T16:00:05.322" v="151"/>
        <pc:sldMkLst>
          <pc:docMk/>
          <pc:sldMk cId="987301235" sldId="500"/>
        </pc:sldMkLst>
        <pc:spChg chg="add mod">
          <ac:chgData name="Karen Shaffer" userId="TBjdAIoiwjqc8/3lYAX9F/iLR7USMPR6z6LqvKgAsQ4=" providerId="None" clId="Web-{DB7AC32D-0609-48C1-B028-D5007CD919D5}" dt="2026-05-19T15:55:33.062" v="146" actId="20577"/>
          <ac:spMkLst>
            <pc:docMk/>
            <pc:sldMk cId="987301235" sldId="500"/>
            <ac:spMk id="3" creationId="{81C653E7-884E-DDB0-8E33-4C08AA9B5F69}"/>
          </ac:spMkLst>
        </pc:spChg>
      </pc:sldChg>
      <pc:sldChg chg="add replId">
        <pc:chgData name="Karen Shaffer" userId="TBjdAIoiwjqc8/3lYAX9F/iLR7USMPR6z6LqvKgAsQ4=" providerId="None" clId="Web-{DB7AC32D-0609-48C1-B028-D5007CD919D5}" dt="2026-05-19T15:54:30.263" v="126"/>
        <pc:sldMkLst>
          <pc:docMk/>
          <pc:sldMk cId="1056138917" sldId="501"/>
        </pc:sldMkLst>
      </pc:sldChg>
      <pc:sldChg chg="add ord replId modNotes">
        <pc:chgData name="Karen Shaffer" userId="TBjdAIoiwjqc8/3lYAX9F/iLR7USMPR6z6LqvKgAsQ4=" providerId="None" clId="Web-{DB7AC32D-0609-48C1-B028-D5007CD919D5}" dt="2026-05-19T16:00:08.619" v="152"/>
        <pc:sldMkLst>
          <pc:docMk/>
          <pc:sldMk cId="3653307584" sldId="503"/>
        </pc:sldMkLst>
      </pc:sldChg>
    </pc:docChg>
  </pc:docChgLst>
  <pc:docChgLst>
    <pc:chgData name="Kristin Kane" userId="knB8B4nQMdTY9qwQ7Rvhf8RMAi08fCjhWp5m83vKjEg=" providerId="None" clId="Web-{24A0C79D-DDD9-4802-98D0-13A7C552D9B9}"/>
    <pc:docChg chg="modSld modMainMaster">
      <pc:chgData name="Kristin Kane" userId="knB8B4nQMdTY9qwQ7Rvhf8RMAi08fCjhWp5m83vKjEg=" providerId="None" clId="Web-{24A0C79D-DDD9-4802-98D0-13A7C552D9B9}" dt="2026-06-08T14:12:17.784" v="272"/>
      <pc:docMkLst>
        <pc:docMk/>
      </pc:docMkLst>
      <pc:sldChg chg="mod">
        <pc:chgData name="Kristin Kane" userId="knB8B4nQMdTY9qwQ7Rvhf8RMAi08fCjhWp5m83vKjEg=" providerId="None" clId="Web-{24A0C79D-DDD9-4802-98D0-13A7C552D9B9}" dt="2026-06-08T13:48:43.279" v="112"/>
        <pc:sldMkLst>
          <pc:docMk/>
          <pc:sldMk cId="1520540552" sldId="376"/>
        </pc:sldMkLst>
      </pc:sldChg>
      <pc:sldChg chg="mod setBg">
        <pc:chgData name="Kristin Kane" userId="knB8B4nQMdTY9qwQ7Rvhf8RMAi08fCjhWp5m83vKjEg=" providerId="None" clId="Web-{24A0C79D-DDD9-4802-98D0-13A7C552D9B9}" dt="2026-06-08T13:48:43.279" v="112"/>
        <pc:sldMkLst>
          <pc:docMk/>
          <pc:sldMk cId="196186123" sldId="379"/>
        </pc:sldMkLst>
      </pc:sldChg>
      <pc:sldChg chg="mod">
        <pc:chgData name="Kristin Kane" userId="knB8B4nQMdTY9qwQ7Rvhf8RMAi08fCjhWp5m83vKjEg=" providerId="None" clId="Web-{24A0C79D-DDD9-4802-98D0-13A7C552D9B9}" dt="2026-06-08T13:48:43.279" v="112"/>
        <pc:sldMkLst>
          <pc:docMk/>
          <pc:sldMk cId="3461526020" sldId="423"/>
        </pc:sldMkLst>
      </pc:sldChg>
      <pc:sldChg chg="mod">
        <pc:chgData name="Kristin Kane" userId="knB8B4nQMdTY9qwQ7Rvhf8RMAi08fCjhWp5m83vKjEg=" providerId="None" clId="Web-{24A0C79D-DDD9-4802-98D0-13A7C552D9B9}" dt="2026-06-08T13:48:43.279" v="112"/>
        <pc:sldMkLst>
          <pc:docMk/>
          <pc:sldMk cId="621004430" sldId="424"/>
        </pc:sldMkLst>
      </pc:sldChg>
      <pc:sldChg chg="modSp mod setBg">
        <pc:chgData name="Kristin Kane" userId="knB8B4nQMdTY9qwQ7Rvhf8RMAi08fCjhWp5m83vKjEg=" providerId="None" clId="Web-{24A0C79D-DDD9-4802-98D0-13A7C552D9B9}" dt="2026-06-08T13:48:43.279" v="112"/>
        <pc:sldMkLst>
          <pc:docMk/>
          <pc:sldMk cId="1747269330" sldId="429"/>
        </pc:sldMkLst>
        <pc:spChg chg="mod">
          <ac:chgData name="Kristin Kane" userId="knB8B4nQMdTY9qwQ7Rvhf8RMAi08fCjhWp5m83vKjEg=" providerId="None" clId="Web-{24A0C79D-DDD9-4802-98D0-13A7C552D9B9}" dt="2026-06-08T13:39:38.980" v="3"/>
          <ac:spMkLst>
            <pc:docMk/>
            <pc:sldMk cId="1747269330" sldId="429"/>
            <ac:spMk id="7" creationId="{C0E50720-5A96-42B3-39E7-3B4917B9BB4C}"/>
          </ac:spMkLst>
        </pc:spChg>
        <pc:spChg chg="mod">
          <ac:chgData name="Kristin Kane" userId="knB8B4nQMdTY9qwQ7Rvhf8RMAi08fCjhWp5m83vKjEg=" providerId="None" clId="Web-{24A0C79D-DDD9-4802-98D0-13A7C552D9B9}" dt="2026-06-08T13:40:00.137" v="6"/>
          <ac:spMkLst>
            <pc:docMk/>
            <pc:sldMk cId="1747269330" sldId="429"/>
            <ac:spMk id="8" creationId="{6A2FF7A9-D632-3D14-855B-3EAEEF97564C}"/>
          </ac:spMkLst>
        </pc:spChg>
      </pc:sldChg>
      <pc:sldChg chg="modSp mod setBg">
        <pc:chgData name="Kristin Kane" userId="knB8B4nQMdTY9qwQ7Rvhf8RMAi08fCjhWp5m83vKjEg=" providerId="None" clId="Web-{24A0C79D-DDD9-4802-98D0-13A7C552D9B9}" dt="2026-06-08T13:48:43.279" v="112"/>
        <pc:sldMkLst>
          <pc:docMk/>
          <pc:sldMk cId="123858558" sldId="430"/>
        </pc:sldMkLst>
        <pc:spChg chg="mod">
          <ac:chgData name="Kristin Kane" userId="knB8B4nQMdTY9qwQ7Rvhf8RMAi08fCjhWp5m83vKjEg=" providerId="None" clId="Web-{24A0C79D-DDD9-4802-98D0-13A7C552D9B9}" dt="2026-06-08T13:40:14.965" v="8"/>
          <ac:spMkLst>
            <pc:docMk/>
            <pc:sldMk cId="123858558" sldId="430"/>
            <ac:spMk id="7" creationId="{9A57E694-A03F-AED0-0F23-1C1FD8602ADC}"/>
          </ac:spMkLst>
        </pc:spChg>
        <pc:spChg chg="mod">
          <ac:chgData name="Kristin Kane" userId="knB8B4nQMdTY9qwQ7Rvhf8RMAi08fCjhWp5m83vKjEg=" providerId="None" clId="Web-{24A0C79D-DDD9-4802-98D0-13A7C552D9B9}" dt="2026-06-08T13:40:20.606" v="10"/>
          <ac:spMkLst>
            <pc:docMk/>
            <pc:sldMk cId="123858558" sldId="430"/>
            <ac:spMk id="8" creationId="{6902F336-5323-2219-894D-D70E3F223463}"/>
          </ac:spMkLst>
        </pc:spChg>
      </pc:sldChg>
      <pc:sldChg chg="modSp mod setBg">
        <pc:chgData name="Kristin Kane" userId="knB8B4nQMdTY9qwQ7Rvhf8RMAi08fCjhWp5m83vKjEg=" providerId="None" clId="Web-{24A0C79D-DDD9-4802-98D0-13A7C552D9B9}" dt="2026-06-08T13:48:43.279" v="112"/>
        <pc:sldMkLst>
          <pc:docMk/>
          <pc:sldMk cId="1519305392" sldId="431"/>
        </pc:sldMkLst>
        <pc:spChg chg="mod">
          <ac:chgData name="Kristin Kane" userId="knB8B4nQMdTY9qwQ7Rvhf8RMAi08fCjhWp5m83vKjEg=" providerId="None" clId="Web-{24A0C79D-DDD9-4802-98D0-13A7C552D9B9}" dt="2026-06-08T13:41:26.622" v="23" actId="1076"/>
          <ac:spMkLst>
            <pc:docMk/>
            <pc:sldMk cId="1519305392" sldId="431"/>
            <ac:spMk id="7" creationId="{F1018C55-BFC4-BA5C-16DF-211333840EBB}"/>
          </ac:spMkLst>
        </pc:spChg>
        <pc:spChg chg="mod">
          <ac:chgData name="Kristin Kane" userId="knB8B4nQMdTY9qwQ7Rvhf8RMAi08fCjhWp5m83vKjEg=" providerId="None" clId="Web-{24A0C79D-DDD9-4802-98D0-13A7C552D9B9}" dt="2026-06-08T13:41:30.075" v="24" actId="1076"/>
          <ac:spMkLst>
            <pc:docMk/>
            <pc:sldMk cId="1519305392" sldId="431"/>
            <ac:spMk id="8" creationId="{0F52FCFB-A7BF-3788-9512-A6470666340E}"/>
          </ac:spMkLst>
        </pc:spChg>
        <pc:spChg chg="mod">
          <ac:chgData name="Kristin Kane" userId="knB8B4nQMdTY9qwQ7Rvhf8RMAi08fCjhWp5m83vKjEg=" providerId="None" clId="Web-{24A0C79D-DDD9-4802-98D0-13A7C552D9B9}" dt="2026-06-08T13:41:22.309" v="22"/>
          <ac:spMkLst>
            <pc:docMk/>
            <pc:sldMk cId="1519305392" sldId="431"/>
            <ac:spMk id="9" creationId="{8FD15FFF-38EB-913C-E1F8-5FCB009548EF}"/>
          </ac:spMkLst>
        </pc:spChg>
      </pc:sldChg>
      <pc:sldChg chg="modSp mod setBg">
        <pc:chgData name="Kristin Kane" userId="knB8B4nQMdTY9qwQ7Rvhf8RMAi08fCjhWp5m83vKjEg=" providerId="None" clId="Web-{24A0C79D-DDD9-4802-98D0-13A7C552D9B9}" dt="2026-06-08T13:48:43.279" v="112"/>
        <pc:sldMkLst>
          <pc:docMk/>
          <pc:sldMk cId="1617808279" sldId="436"/>
        </pc:sldMkLst>
        <pc:spChg chg="mod">
          <ac:chgData name="Kristin Kane" userId="knB8B4nQMdTY9qwQ7Rvhf8RMAi08fCjhWp5m83vKjEg=" providerId="None" clId="Web-{24A0C79D-DDD9-4802-98D0-13A7C552D9B9}" dt="2026-06-08T13:44:07.903" v="49"/>
          <ac:spMkLst>
            <pc:docMk/>
            <pc:sldMk cId="1617808279" sldId="436"/>
            <ac:spMk id="5" creationId="{83C5C73D-F3AF-C0EB-DACF-714DDCBFC856}"/>
          </ac:spMkLst>
        </pc:spChg>
        <pc:spChg chg="mod">
          <ac:chgData name="Kristin Kane" userId="knB8B4nQMdTY9qwQ7Rvhf8RMAi08fCjhWp5m83vKjEg=" providerId="None" clId="Web-{24A0C79D-DDD9-4802-98D0-13A7C552D9B9}" dt="2026-06-08T13:44:26.091" v="52"/>
          <ac:spMkLst>
            <pc:docMk/>
            <pc:sldMk cId="1617808279" sldId="436"/>
            <ac:spMk id="10" creationId="{F39156DA-2043-8555-CFB7-DEE67053ABBF}"/>
          </ac:spMkLst>
        </pc:spChg>
        <pc:picChg chg="mod">
          <ac:chgData name="Kristin Kane" userId="knB8B4nQMdTY9qwQ7Rvhf8RMAi08fCjhWp5m83vKjEg=" providerId="None" clId="Web-{24A0C79D-DDD9-4802-98D0-13A7C552D9B9}" dt="2026-06-08T13:44:18.232" v="50" actId="14100"/>
          <ac:picMkLst>
            <pc:docMk/>
            <pc:sldMk cId="1617808279" sldId="436"/>
            <ac:picMk id="6" creationId="{49A3CCC1-C44F-3DCB-CE93-546A9CFCA9D6}"/>
          </ac:picMkLst>
        </pc:picChg>
      </pc:sldChg>
      <pc:sldChg chg="modSp mod">
        <pc:chgData name="Kristin Kane" userId="knB8B4nQMdTY9qwQ7Rvhf8RMAi08fCjhWp5m83vKjEg=" providerId="None" clId="Web-{24A0C79D-DDD9-4802-98D0-13A7C552D9B9}" dt="2026-06-08T13:52:54.452" v="163"/>
        <pc:sldMkLst>
          <pc:docMk/>
          <pc:sldMk cId="2644554194" sldId="437"/>
        </pc:sldMkLst>
        <pc:spChg chg="mod">
          <ac:chgData name="Kristin Kane" userId="knB8B4nQMdTY9qwQ7Rvhf8RMAi08fCjhWp5m83vKjEg=" providerId="None" clId="Web-{24A0C79D-DDD9-4802-98D0-13A7C552D9B9}" dt="2026-06-08T13:52:54.452" v="163"/>
          <ac:spMkLst>
            <pc:docMk/>
            <pc:sldMk cId="2644554194" sldId="437"/>
            <ac:spMk id="2" creationId="{43F6BA7E-B3E8-6118-F7BC-D96E86CA5A84}"/>
          </ac:spMkLst>
        </pc:spChg>
        <pc:spChg chg="mod">
          <ac:chgData name="Kristin Kane" userId="knB8B4nQMdTY9qwQ7Rvhf8RMAi08fCjhWp5m83vKjEg=" providerId="None" clId="Web-{24A0C79D-DDD9-4802-98D0-13A7C552D9B9}" dt="2026-06-08T13:52:49.014" v="161"/>
          <ac:spMkLst>
            <pc:docMk/>
            <pc:sldMk cId="2644554194" sldId="437"/>
            <ac:spMk id="9" creationId="{1D9BCAD7-AEDC-2F0A-C457-55193C726992}"/>
          </ac:spMkLst>
        </pc:spChg>
        <pc:spChg chg="mod">
          <ac:chgData name="Kristin Kane" userId="knB8B4nQMdTY9qwQ7Rvhf8RMAi08fCjhWp5m83vKjEg=" providerId="None" clId="Web-{24A0C79D-DDD9-4802-98D0-13A7C552D9B9}" dt="2026-06-08T13:52:39.436" v="158" actId="1076"/>
          <ac:spMkLst>
            <pc:docMk/>
            <pc:sldMk cId="2644554194" sldId="437"/>
            <ac:spMk id="10" creationId="{E257BB57-B826-5EFA-A919-2DC61AAB71A2}"/>
          </ac:spMkLst>
        </pc:spChg>
        <pc:spChg chg="mod">
          <ac:chgData name="Kristin Kane" userId="knB8B4nQMdTY9qwQ7Rvhf8RMAi08fCjhWp5m83vKjEg=" providerId="None" clId="Web-{24A0C79D-DDD9-4802-98D0-13A7C552D9B9}" dt="2026-06-08T13:52:43.983" v="159" actId="1076"/>
          <ac:spMkLst>
            <pc:docMk/>
            <pc:sldMk cId="2644554194" sldId="437"/>
            <ac:spMk id="11" creationId="{FC1A14A9-DDA0-CDEA-6316-2D90B6443156}"/>
          </ac:spMkLst>
        </pc:spChg>
        <pc:spChg chg="mod">
          <ac:chgData name="Kristin Kane" userId="knB8B4nQMdTY9qwQ7Rvhf8RMAi08fCjhWp5m83vKjEg=" providerId="None" clId="Web-{24A0C79D-DDD9-4802-98D0-13A7C552D9B9}" dt="2026-06-08T13:52:46.202" v="160" actId="1076"/>
          <ac:spMkLst>
            <pc:docMk/>
            <pc:sldMk cId="2644554194" sldId="437"/>
            <ac:spMk id="12" creationId="{DBD0C03E-AA07-BEAD-000B-2B73435386DF}"/>
          </ac:spMkLst>
        </pc:spChg>
        <pc:picChg chg="mod">
          <ac:chgData name="Kristin Kane" userId="knB8B4nQMdTY9qwQ7Rvhf8RMAi08fCjhWp5m83vKjEg=" providerId="None" clId="Web-{24A0C79D-DDD9-4802-98D0-13A7C552D9B9}" dt="2026-06-08T13:52:33.186" v="156" actId="14100"/>
          <ac:picMkLst>
            <pc:docMk/>
            <pc:sldMk cId="2644554194" sldId="437"/>
            <ac:picMk id="14" creationId="{9DC0947B-8DC1-59FE-10F2-49CDF20FD003}"/>
          </ac:picMkLst>
        </pc:picChg>
      </pc:sldChg>
      <pc:sldChg chg="modSp mod setBg">
        <pc:chgData name="Kristin Kane" userId="knB8B4nQMdTY9qwQ7Rvhf8RMAi08fCjhWp5m83vKjEg=" providerId="None" clId="Web-{24A0C79D-DDD9-4802-98D0-13A7C552D9B9}" dt="2026-06-08T13:48:43.279" v="112"/>
        <pc:sldMkLst>
          <pc:docMk/>
          <pc:sldMk cId="1083727023" sldId="438"/>
        </pc:sldMkLst>
        <pc:spChg chg="mod">
          <ac:chgData name="Kristin Kane" userId="knB8B4nQMdTY9qwQ7Rvhf8RMAi08fCjhWp5m83vKjEg=" providerId="None" clId="Web-{24A0C79D-DDD9-4802-98D0-13A7C552D9B9}" dt="2026-06-08T13:41:01.903" v="16"/>
          <ac:spMkLst>
            <pc:docMk/>
            <pc:sldMk cId="1083727023" sldId="438"/>
            <ac:spMk id="3" creationId="{EB9789E3-F80F-BA02-5920-E5A2F48357D6}"/>
          </ac:spMkLst>
        </pc:spChg>
        <pc:spChg chg="mod">
          <ac:chgData name="Kristin Kane" userId="knB8B4nQMdTY9qwQ7Rvhf8RMAi08fCjhWp5m83vKjEg=" providerId="None" clId="Web-{24A0C79D-DDD9-4802-98D0-13A7C552D9B9}" dt="2026-06-08T13:40:56.825" v="14" actId="1076"/>
          <ac:spMkLst>
            <pc:docMk/>
            <pc:sldMk cId="1083727023" sldId="438"/>
            <ac:spMk id="7" creationId="{9B942F53-2322-50C7-E44A-DA5B831E37E8}"/>
          </ac:spMkLst>
        </pc:spChg>
      </pc:sldChg>
      <pc:sldChg chg="modSp mod setBg">
        <pc:chgData name="Kristin Kane" userId="knB8B4nQMdTY9qwQ7Rvhf8RMAi08fCjhWp5m83vKjEg=" providerId="None" clId="Web-{24A0C79D-DDD9-4802-98D0-13A7C552D9B9}" dt="2026-06-08T13:48:43.279" v="112"/>
        <pc:sldMkLst>
          <pc:docMk/>
          <pc:sldMk cId="988029426" sldId="439"/>
        </pc:sldMkLst>
        <pc:spChg chg="mod">
          <ac:chgData name="Kristin Kane" userId="knB8B4nQMdTY9qwQ7Rvhf8RMAi08fCjhWp5m83vKjEg=" providerId="None" clId="Web-{24A0C79D-DDD9-4802-98D0-13A7C552D9B9}" dt="2026-06-08T13:45:20.091" v="64"/>
          <ac:spMkLst>
            <pc:docMk/>
            <pc:sldMk cId="988029426" sldId="439"/>
            <ac:spMk id="2" creationId="{E312D71F-D15F-58FB-66E7-ED8750FF31D9}"/>
          </ac:spMkLst>
        </pc:spChg>
        <pc:spChg chg="mod">
          <ac:chgData name="Kristin Kane" userId="knB8B4nQMdTY9qwQ7Rvhf8RMAi08fCjhWp5m83vKjEg=" providerId="None" clId="Web-{24A0C79D-DDD9-4802-98D0-13A7C552D9B9}" dt="2026-06-08T13:45:40.857" v="74"/>
          <ac:spMkLst>
            <pc:docMk/>
            <pc:sldMk cId="988029426" sldId="439"/>
            <ac:spMk id="4" creationId="{7C27EA75-588E-2310-3E4A-5C6A566B4BB4}"/>
          </ac:spMkLst>
        </pc:spChg>
        <pc:spChg chg="mod">
          <ac:chgData name="Kristin Kane" userId="knB8B4nQMdTY9qwQ7Rvhf8RMAi08fCjhWp5m83vKjEg=" providerId="None" clId="Web-{24A0C79D-DDD9-4802-98D0-13A7C552D9B9}" dt="2026-06-08T13:45:23.529" v="66"/>
          <ac:spMkLst>
            <pc:docMk/>
            <pc:sldMk cId="988029426" sldId="439"/>
            <ac:spMk id="7" creationId="{E17A0044-8831-3865-5BD9-865C54CC102A}"/>
          </ac:spMkLst>
        </pc:spChg>
        <pc:spChg chg="mod">
          <ac:chgData name="Kristin Kane" userId="knB8B4nQMdTY9qwQ7Rvhf8RMAi08fCjhWp5m83vKjEg=" providerId="None" clId="Web-{24A0C79D-DDD9-4802-98D0-13A7C552D9B9}" dt="2026-06-08T13:45:26.482" v="68"/>
          <ac:spMkLst>
            <pc:docMk/>
            <pc:sldMk cId="988029426" sldId="439"/>
            <ac:spMk id="11" creationId="{9A909CC7-8440-FE6B-A129-3B85331D75D6}"/>
          </ac:spMkLst>
        </pc:spChg>
        <pc:spChg chg="mod">
          <ac:chgData name="Kristin Kane" userId="knB8B4nQMdTY9qwQ7Rvhf8RMAi08fCjhWp5m83vKjEg=" providerId="None" clId="Web-{24A0C79D-DDD9-4802-98D0-13A7C552D9B9}" dt="2026-06-08T13:45:33.185" v="72"/>
          <ac:spMkLst>
            <pc:docMk/>
            <pc:sldMk cId="988029426" sldId="439"/>
            <ac:spMk id="12" creationId="{BD4A2BAC-346B-DA45-A30E-BE0C49242903}"/>
          </ac:spMkLst>
        </pc:spChg>
        <pc:spChg chg="mod">
          <ac:chgData name="Kristin Kane" userId="knB8B4nQMdTY9qwQ7Rvhf8RMAi08fCjhWp5m83vKjEg=" providerId="None" clId="Web-{24A0C79D-DDD9-4802-98D0-13A7C552D9B9}" dt="2026-06-08T13:45:30.013" v="70"/>
          <ac:spMkLst>
            <pc:docMk/>
            <pc:sldMk cId="988029426" sldId="439"/>
            <ac:spMk id="13" creationId="{6D2FDAE6-0167-13B8-9F02-355C66E06C94}"/>
          </ac:spMkLst>
        </pc:spChg>
      </pc:sldChg>
      <pc:sldChg chg="modSp mod setBg">
        <pc:chgData name="Kristin Kane" userId="knB8B4nQMdTY9qwQ7Rvhf8RMAi08fCjhWp5m83vKjEg=" providerId="None" clId="Web-{24A0C79D-DDD9-4802-98D0-13A7C552D9B9}" dt="2026-06-08T13:48:43.279" v="112"/>
        <pc:sldMkLst>
          <pc:docMk/>
          <pc:sldMk cId="2279000150" sldId="441"/>
        </pc:sldMkLst>
        <pc:spChg chg="mod">
          <ac:chgData name="Kristin Kane" userId="knB8B4nQMdTY9qwQ7Rvhf8RMAi08fCjhWp5m83vKjEg=" providerId="None" clId="Web-{24A0C79D-DDD9-4802-98D0-13A7C552D9B9}" dt="2026-06-08T13:47:34.373" v="95"/>
          <ac:spMkLst>
            <pc:docMk/>
            <pc:sldMk cId="2279000150" sldId="441"/>
            <ac:spMk id="2" creationId="{EC1FA941-5B5A-8656-5DF0-0B6F8A4B1778}"/>
          </ac:spMkLst>
        </pc:spChg>
        <pc:spChg chg="mod">
          <ac:chgData name="Kristin Kane" userId="knB8B4nQMdTY9qwQ7Rvhf8RMAi08fCjhWp5m83vKjEg=" providerId="None" clId="Web-{24A0C79D-DDD9-4802-98D0-13A7C552D9B9}" dt="2026-06-08T13:48:20.717" v="107"/>
          <ac:spMkLst>
            <pc:docMk/>
            <pc:sldMk cId="2279000150" sldId="441"/>
            <ac:spMk id="7" creationId="{90756350-A16C-DA72-F27A-02C83932D819}"/>
          </ac:spMkLst>
        </pc:spChg>
        <pc:spChg chg="mod">
          <ac:chgData name="Kristin Kane" userId="knB8B4nQMdTY9qwQ7Rvhf8RMAi08fCjhWp5m83vKjEg=" providerId="None" clId="Web-{24A0C79D-DDD9-4802-98D0-13A7C552D9B9}" dt="2026-06-08T13:48:22.763" v="108"/>
          <ac:spMkLst>
            <pc:docMk/>
            <pc:sldMk cId="2279000150" sldId="441"/>
            <ac:spMk id="11" creationId="{98386782-2A33-D322-7A6D-1FC4C6E20424}"/>
          </ac:spMkLst>
        </pc:spChg>
        <pc:picChg chg="mod">
          <ac:chgData name="Kristin Kane" userId="knB8B4nQMdTY9qwQ7Rvhf8RMAi08fCjhWp5m83vKjEg=" providerId="None" clId="Web-{24A0C79D-DDD9-4802-98D0-13A7C552D9B9}" dt="2026-06-08T13:48:27.717" v="110"/>
          <ac:picMkLst>
            <pc:docMk/>
            <pc:sldMk cId="2279000150" sldId="441"/>
            <ac:picMk id="4" creationId="{B5869655-E80C-0CB4-8A37-DFA0E5C08A72}"/>
          </ac:picMkLst>
        </pc:picChg>
        <pc:picChg chg="mod">
          <ac:chgData name="Kristin Kane" userId="knB8B4nQMdTY9qwQ7Rvhf8RMAi08fCjhWp5m83vKjEg=" providerId="None" clId="Web-{24A0C79D-DDD9-4802-98D0-13A7C552D9B9}" dt="2026-06-08T13:48:25.388" v="109"/>
          <ac:picMkLst>
            <pc:docMk/>
            <pc:sldMk cId="2279000150" sldId="441"/>
            <ac:picMk id="5" creationId="{952FADD9-D231-61F9-80A1-9C7E2D4D4972}"/>
          </ac:picMkLst>
        </pc:picChg>
      </pc:sldChg>
      <pc:sldChg chg="modSp mod setBg">
        <pc:chgData name="Kristin Kane" userId="knB8B4nQMdTY9qwQ7Rvhf8RMAi08fCjhWp5m83vKjEg=" providerId="None" clId="Web-{24A0C79D-DDD9-4802-98D0-13A7C552D9B9}" dt="2026-06-08T13:49:04.560" v="117"/>
        <pc:sldMkLst>
          <pc:docMk/>
          <pc:sldMk cId="3364905771" sldId="442"/>
        </pc:sldMkLst>
        <pc:spChg chg="mod">
          <ac:chgData name="Kristin Kane" userId="knB8B4nQMdTY9qwQ7Rvhf8RMAi08fCjhWp5m83vKjEg=" providerId="None" clId="Web-{24A0C79D-DDD9-4802-98D0-13A7C552D9B9}" dt="2026-06-08T13:49:02.295" v="116"/>
          <ac:spMkLst>
            <pc:docMk/>
            <pc:sldMk cId="3364905771" sldId="442"/>
            <ac:spMk id="2" creationId="{15FB19A9-3E30-6EB1-212E-AB561646B518}"/>
          </ac:spMkLst>
        </pc:spChg>
        <pc:spChg chg="mod">
          <ac:chgData name="Kristin Kane" userId="knB8B4nQMdTY9qwQ7Rvhf8RMAi08fCjhWp5m83vKjEg=" providerId="None" clId="Web-{24A0C79D-DDD9-4802-98D0-13A7C552D9B9}" dt="2026-06-08T13:49:04.560" v="117"/>
          <ac:spMkLst>
            <pc:docMk/>
            <pc:sldMk cId="3364905771" sldId="442"/>
            <ac:spMk id="7" creationId="{5F5DE68E-C7F4-8044-E6B8-C2C01E63C00A}"/>
          </ac:spMkLst>
        </pc:spChg>
      </pc:sldChg>
      <pc:sldChg chg="modSp mod">
        <pc:chgData name="Kristin Kane" userId="knB8B4nQMdTY9qwQ7Rvhf8RMAi08fCjhWp5m83vKjEg=" providerId="None" clId="Web-{24A0C79D-DDD9-4802-98D0-13A7C552D9B9}" dt="2026-06-08T13:49:16.685" v="121"/>
        <pc:sldMkLst>
          <pc:docMk/>
          <pc:sldMk cId="3072766919" sldId="443"/>
        </pc:sldMkLst>
        <pc:spChg chg="mod">
          <ac:chgData name="Kristin Kane" userId="knB8B4nQMdTY9qwQ7Rvhf8RMAi08fCjhWp5m83vKjEg=" providerId="None" clId="Web-{24A0C79D-DDD9-4802-98D0-13A7C552D9B9}" dt="2026-06-08T13:49:13.592" v="119"/>
          <ac:spMkLst>
            <pc:docMk/>
            <pc:sldMk cId="3072766919" sldId="443"/>
            <ac:spMk id="2" creationId="{2722D146-AFE9-BA39-7B91-D08A67C9B8CB}"/>
          </ac:spMkLst>
        </pc:spChg>
        <pc:spChg chg="mod">
          <ac:chgData name="Kristin Kane" userId="knB8B4nQMdTY9qwQ7Rvhf8RMAi08fCjhWp5m83vKjEg=" providerId="None" clId="Web-{24A0C79D-DDD9-4802-98D0-13A7C552D9B9}" dt="2026-06-08T13:49:16.685" v="121"/>
          <ac:spMkLst>
            <pc:docMk/>
            <pc:sldMk cId="3072766919" sldId="443"/>
            <ac:spMk id="7" creationId="{8F70DC96-21E0-8164-B53F-67A7E44C517F}"/>
          </ac:spMkLst>
        </pc:spChg>
      </pc:sldChg>
      <pc:sldChg chg="delSp modSp mod">
        <pc:chgData name="Kristin Kane" userId="knB8B4nQMdTY9qwQ7Rvhf8RMAi08fCjhWp5m83vKjEg=" providerId="None" clId="Web-{24A0C79D-DDD9-4802-98D0-13A7C552D9B9}" dt="2026-06-08T13:50:05.576" v="131" actId="1076"/>
        <pc:sldMkLst>
          <pc:docMk/>
          <pc:sldMk cId="1130764607" sldId="444"/>
        </pc:sldMkLst>
        <pc:spChg chg="mod">
          <ac:chgData name="Kristin Kane" userId="knB8B4nQMdTY9qwQ7Rvhf8RMAi08fCjhWp5m83vKjEg=" providerId="None" clId="Web-{24A0C79D-DDD9-4802-98D0-13A7C552D9B9}" dt="2026-06-08T13:49:59.982" v="130" actId="1076"/>
          <ac:spMkLst>
            <pc:docMk/>
            <pc:sldMk cId="1130764607" sldId="444"/>
            <ac:spMk id="6" creationId="{B2930F23-9167-F091-9695-67B393C688C2}"/>
          </ac:spMkLst>
        </pc:spChg>
        <pc:spChg chg="mod">
          <ac:chgData name="Kristin Kane" userId="knB8B4nQMdTY9qwQ7Rvhf8RMAi08fCjhWp5m83vKjEg=" providerId="None" clId="Web-{24A0C79D-DDD9-4802-98D0-13A7C552D9B9}" dt="2026-06-08T13:49:40.732" v="127" actId="1076"/>
          <ac:spMkLst>
            <pc:docMk/>
            <pc:sldMk cId="1130764607" sldId="444"/>
            <ac:spMk id="7" creationId="{F1A752F3-38E6-575C-9080-2CF07CD268C9}"/>
          </ac:spMkLst>
        </pc:spChg>
        <pc:spChg chg="mod">
          <ac:chgData name="Kristin Kane" userId="knB8B4nQMdTY9qwQ7Rvhf8RMAi08fCjhWp5m83vKjEg=" providerId="None" clId="Web-{24A0C79D-DDD9-4802-98D0-13A7C552D9B9}" dt="2026-06-08T13:49:44.186" v="128" actId="1076"/>
          <ac:spMkLst>
            <pc:docMk/>
            <pc:sldMk cId="1130764607" sldId="444"/>
            <ac:spMk id="13" creationId="{C533D0F3-D1E3-4CEF-A48E-120D9A89B37D}"/>
          </ac:spMkLst>
        </pc:spChg>
        <pc:spChg chg="del">
          <ac:chgData name="Kristin Kane" userId="knB8B4nQMdTY9qwQ7Rvhf8RMAi08fCjhWp5m83vKjEg=" providerId="None" clId="Web-{24A0C79D-DDD9-4802-98D0-13A7C552D9B9}" dt="2026-06-08T13:49:34.029" v="125"/>
          <ac:spMkLst>
            <pc:docMk/>
            <pc:sldMk cId="1130764607" sldId="444"/>
            <ac:spMk id="18" creationId="{DA383057-38D3-D261-FDA3-4CD84618DAD5}"/>
          </ac:spMkLst>
        </pc:spChg>
        <pc:spChg chg="del">
          <ac:chgData name="Kristin Kane" userId="knB8B4nQMdTY9qwQ7Rvhf8RMAi08fCjhWp5m83vKjEg=" providerId="None" clId="Web-{24A0C79D-DDD9-4802-98D0-13A7C552D9B9}" dt="2026-06-08T13:49:35.795" v="126"/>
          <ac:spMkLst>
            <pc:docMk/>
            <pc:sldMk cId="1130764607" sldId="444"/>
            <ac:spMk id="19" creationId="{6ED30344-A017-A4C0-F449-1670940B7304}"/>
          </ac:spMkLst>
        </pc:spChg>
        <pc:picChg chg="mod">
          <ac:chgData name="Kristin Kane" userId="knB8B4nQMdTY9qwQ7Rvhf8RMAi08fCjhWp5m83vKjEg=" providerId="None" clId="Web-{24A0C79D-DDD9-4802-98D0-13A7C552D9B9}" dt="2026-06-08T13:50:05.576" v="131" actId="1076"/>
          <ac:picMkLst>
            <pc:docMk/>
            <pc:sldMk cId="1130764607" sldId="444"/>
            <ac:picMk id="4" creationId="{01765E69-5EEA-DD64-0151-70B31E3A3EB3}"/>
          </ac:picMkLst>
        </pc:picChg>
        <pc:picChg chg="mod">
          <ac:chgData name="Kristin Kane" userId="knB8B4nQMdTY9qwQ7Rvhf8RMAi08fCjhWp5m83vKjEg=" providerId="None" clId="Web-{24A0C79D-DDD9-4802-98D0-13A7C552D9B9}" dt="2026-06-08T13:49:54.014" v="129" actId="1076"/>
          <ac:picMkLst>
            <pc:docMk/>
            <pc:sldMk cId="1130764607" sldId="444"/>
            <ac:picMk id="8" creationId="{145A099A-53FC-4AAD-2BE3-34157FF83CBE}"/>
          </ac:picMkLst>
        </pc:picChg>
      </pc:sldChg>
      <pc:sldChg chg="modSp mod">
        <pc:chgData name="Kristin Kane" userId="knB8B4nQMdTY9qwQ7Rvhf8RMAi08fCjhWp5m83vKjEg=" providerId="None" clId="Web-{24A0C79D-DDD9-4802-98D0-13A7C552D9B9}" dt="2026-06-08T13:50:57.498" v="142" actId="1076"/>
        <pc:sldMkLst>
          <pc:docMk/>
          <pc:sldMk cId="154492573" sldId="445"/>
        </pc:sldMkLst>
        <pc:spChg chg="mod">
          <ac:chgData name="Kristin Kane" userId="knB8B4nQMdTY9qwQ7Rvhf8RMAi08fCjhWp5m83vKjEg=" providerId="None" clId="Web-{24A0C79D-DDD9-4802-98D0-13A7C552D9B9}" dt="2026-06-08T13:50:51.061" v="141"/>
          <ac:spMkLst>
            <pc:docMk/>
            <pc:sldMk cId="154492573" sldId="445"/>
            <ac:spMk id="2" creationId="{0FA44C19-30A6-A8A2-788D-85B6778788ED}"/>
          </ac:spMkLst>
        </pc:spChg>
        <pc:spChg chg="mod">
          <ac:chgData name="Kristin Kane" userId="knB8B4nQMdTY9qwQ7Rvhf8RMAi08fCjhWp5m83vKjEg=" providerId="None" clId="Web-{24A0C79D-DDD9-4802-98D0-13A7C552D9B9}" dt="2026-06-08T13:50:57.498" v="142" actId="1076"/>
          <ac:spMkLst>
            <pc:docMk/>
            <pc:sldMk cId="154492573" sldId="445"/>
            <ac:spMk id="3" creationId="{CE3FB456-941D-C422-C5C5-DF604AF9E3FB}"/>
          </ac:spMkLst>
        </pc:spChg>
        <pc:spChg chg="mod">
          <ac:chgData name="Kristin Kane" userId="knB8B4nQMdTY9qwQ7Rvhf8RMAi08fCjhWp5m83vKjEg=" providerId="None" clId="Web-{24A0C79D-DDD9-4802-98D0-13A7C552D9B9}" dt="2026-06-08T13:50:29.123" v="137" actId="20577"/>
          <ac:spMkLst>
            <pc:docMk/>
            <pc:sldMk cId="154492573" sldId="445"/>
            <ac:spMk id="7" creationId="{42052300-FC8F-D3D6-ABFB-6CBA94AA66B2}"/>
          </ac:spMkLst>
        </pc:spChg>
        <pc:spChg chg="mod">
          <ac:chgData name="Kristin Kane" userId="knB8B4nQMdTY9qwQ7Rvhf8RMAi08fCjhWp5m83vKjEg=" providerId="None" clId="Web-{24A0C79D-DDD9-4802-98D0-13A7C552D9B9}" dt="2026-06-08T13:50:45.764" v="139" actId="1076"/>
          <ac:spMkLst>
            <pc:docMk/>
            <pc:sldMk cId="154492573" sldId="445"/>
            <ac:spMk id="9" creationId="{9CF4491A-FFE5-0DC9-1B5E-39020A13AECD}"/>
          </ac:spMkLst>
        </pc:spChg>
      </pc:sldChg>
      <pc:sldChg chg="modSp mod">
        <pc:chgData name="Kristin Kane" userId="knB8B4nQMdTY9qwQ7Rvhf8RMAi08fCjhWp5m83vKjEg=" providerId="None" clId="Web-{24A0C79D-DDD9-4802-98D0-13A7C552D9B9}" dt="2026-06-08T13:52:07.608" v="154" actId="1076"/>
        <pc:sldMkLst>
          <pc:docMk/>
          <pc:sldMk cId="219783477" sldId="446"/>
        </pc:sldMkLst>
        <pc:spChg chg="mod">
          <ac:chgData name="Kristin Kane" userId="knB8B4nQMdTY9qwQ7Rvhf8RMAi08fCjhWp5m83vKjEg=" providerId="None" clId="Web-{24A0C79D-DDD9-4802-98D0-13A7C552D9B9}" dt="2026-06-08T13:51:48.920" v="150" actId="20577"/>
          <ac:spMkLst>
            <pc:docMk/>
            <pc:sldMk cId="219783477" sldId="446"/>
            <ac:spMk id="2" creationId="{7E945D63-572E-DDE8-E99C-389AABFC5B4E}"/>
          </ac:spMkLst>
        </pc:spChg>
        <pc:spChg chg="mod">
          <ac:chgData name="Kristin Kane" userId="knB8B4nQMdTY9qwQ7Rvhf8RMAi08fCjhWp5m83vKjEg=" providerId="None" clId="Web-{24A0C79D-DDD9-4802-98D0-13A7C552D9B9}" dt="2026-06-08T13:51:37.702" v="145"/>
          <ac:spMkLst>
            <pc:docMk/>
            <pc:sldMk cId="219783477" sldId="446"/>
            <ac:spMk id="3" creationId="{BC8E36DD-78EA-2F61-C976-DE95FBACD21E}"/>
          </ac:spMkLst>
        </pc:spChg>
        <pc:spChg chg="mod">
          <ac:chgData name="Kristin Kane" userId="knB8B4nQMdTY9qwQ7Rvhf8RMAi08fCjhWp5m83vKjEg=" providerId="None" clId="Web-{24A0C79D-DDD9-4802-98D0-13A7C552D9B9}" dt="2026-06-08T13:51:31.967" v="143" actId="20577"/>
          <ac:spMkLst>
            <pc:docMk/>
            <pc:sldMk cId="219783477" sldId="446"/>
            <ac:spMk id="4" creationId="{6B65B9D1-5D12-BFB7-B264-F5A16EBE3A69}"/>
          </ac:spMkLst>
        </pc:spChg>
        <pc:spChg chg="mod">
          <ac:chgData name="Kristin Kane" userId="knB8B4nQMdTY9qwQ7Rvhf8RMAi08fCjhWp5m83vKjEg=" providerId="None" clId="Web-{24A0C79D-DDD9-4802-98D0-13A7C552D9B9}" dt="2026-06-08T13:51:52.452" v="151" actId="20577"/>
          <ac:spMkLst>
            <pc:docMk/>
            <pc:sldMk cId="219783477" sldId="446"/>
            <ac:spMk id="7" creationId="{6D301B60-C751-F4D7-4B5D-0E069551E251}"/>
          </ac:spMkLst>
        </pc:spChg>
        <pc:spChg chg="mod">
          <ac:chgData name="Kristin Kane" userId="knB8B4nQMdTY9qwQ7Rvhf8RMAi08fCjhWp5m83vKjEg=" providerId="None" clId="Web-{24A0C79D-DDD9-4802-98D0-13A7C552D9B9}" dt="2026-06-08T13:52:07.608" v="154" actId="1076"/>
          <ac:spMkLst>
            <pc:docMk/>
            <pc:sldMk cId="219783477" sldId="446"/>
            <ac:spMk id="9" creationId="{28ACC4EE-BFD4-664E-4EC1-4879CD9C352E}"/>
          </ac:spMkLst>
        </pc:spChg>
      </pc:sldChg>
      <pc:sldChg chg="modSp mod">
        <pc:chgData name="Kristin Kane" userId="knB8B4nQMdTY9qwQ7Rvhf8RMAi08fCjhWp5m83vKjEg=" providerId="None" clId="Web-{24A0C79D-DDD9-4802-98D0-13A7C552D9B9}" dt="2026-06-08T13:53:35.093" v="172"/>
        <pc:sldMkLst>
          <pc:docMk/>
          <pc:sldMk cId="2038957911" sldId="447"/>
        </pc:sldMkLst>
        <pc:spChg chg="mod">
          <ac:chgData name="Kristin Kane" userId="knB8B4nQMdTY9qwQ7Rvhf8RMAi08fCjhWp5m83vKjEg=" providerId="None" clId="Web-{24A0C79D-DDD9-4802-98D0-13A7C552D9B9}" dt="2026-06-08T13:53:25.639" v="170" actId="14100"/>
          <ac:spMkLst>
            <pc:docMk/>
            <pc:sldMk cId="2038957911" sldId="447"/>
            <ac:spMk id="3" creationId="{DC6F9207-020F-1DB1-F779-CF3EE137754D}"/>
          </ac:spMkLst>
        </pc:spChg>
        <pc:spChg chg="mod">
          <ac:chgData name="Kristin Kane" userId="knB8B4nQMdTY9qwQ7Rvhf8RMAi08fCjhWp5m83vKjEg=" providerId="None" clId="Web-{24A0C79D-DDD9-4802-98D0-13A7C552D9B9}" dt="2026-06-08T13:53:35.093" v="172"/>
          <ac:spMkLst>
            <pc:docMk/>
            <pc:sldMk cId="2038957911" sldId="447"/>
            <ac:spMk id="4" creationId="{2DA179EF-8F7E-1579-0C09-00448ECDBCDE}"/>
          </ac:spMkLst>
        </pc:spChg>
        <pc:spChg chg="mod">
          <ac:chgData name="Kristin Kane" userId="knB8B4nQMdTY9qwQ7Rvhf8RMAi08fCjhWp5m83vKjEg=" providerId="None" clId="Web-{24A0C79D-DDD9-4802-98D0-13A7C552D9B9}" dt="2026-06-08T13:53:10.592" v="166"/>
          <ac:spMkLst>
            <pc:docMk/>
            <pc:sldMk cId="2038957911" sldId="447"/>
            <ac:spMk id="9" creationId="{C60AF631-3FDB-2D3F-215C-D76AF59A2AF0}"/>
          </ac:spMkLst>
        </pc:spChg>
        <pc:spChg chg="mod">
          <ac:chgData name="Kristin Kane" userId="knB8B4nQMdTY9qwQ7Rvhf8RMAi08fCjhWp5m83vKjEg=" providerId="None" clId="Web-{24A0C79D-DDD9-4802-98D0-13A7C552D9B9}" dt="2026-06-08T13:53:32.139" v="171" actId="1076"/>
          <ac:spMkLst>
            <pc:docMk/>
            <pc:sldMk cId="2038957911" sldId="447"/>
            <ac:spMk id="10" creationId="{BD03FC5C-6596-BFC4-F4F2-0357C0157053}"/>
          </ac:spMkLst>
        </pc:spChg>
        <pc:picChg chg="mod">
          <ac:chgData name="Kristin Kane" userId="knB8B4nQMdTY9qwQ7Rvhf8RMAi08fCjhWp5m83vKjEg=" providerId="None" clId="Web-{24A0C79D-DDD9-4802-98D0-13A7C552D9B9}" dt="2026-06-08T13:53:16.327" v="167" actId="14100"/>
          <ac:picMkLst>
            <pc:docMk/>
            <pc:sldMk cId="2038957911" sldId="447"/>
            <ac:picMk id="2" creationId="{6273DD97-ED00-4A60-363A-AB1A902BE005}"/>
          </ac:picMkLst>
        </pc:picChg>
      </pc:sldChg>
      <pc:sldChg chg="modSp mod">
        <pc:chgData name="Kristin Kane" userId="knB8B4nQMdTY9qwQ7Rvhf8RMAi08fCjhWp5m83vKjEg=" providerId="None" clId="Web-{24A0C79D-DDD9-4802-98D0-13A7C552D9B9}" dt="2026-06-08T13:54:59.390" v="185" actId="14100"/>
        <pc:sldMkLst>
          <pc:docMk/>
          <pc:sldMk cId="3688941075" sldId="448"/>
        </pc:sldMkLst>
        <pc:spChg chg="mod">
          <ac:chgData name="Kristin Kane" userId="knB8B4nQMdTY9qwQ7Rvhf8RMAi08fCjhWp5m83vKjEg=" providerId="None" clId="Web-{24A0C79D-DDD9-4802-98D0-13A7C552D9B9}" dt="2026-06-08T13:54:42.124" v="182"/>
          <ac:spMkLst>
            <pc:docMk/>
            <pc:sldMk cId="3688941075" sldId="448"/>
            <ac:spMk id="2" creationId="{3F590DC4-2084-C8CA-AB7F-42E96B66D405}"/>
          </ac:spMkLst>
        </pc:spChg>
        <pc:spChg chg="mod">
          <ac:chgData name="Kristin Kane" userId="knB8B4nQMdTY9qwQ7Rvhf8RMAi08fCjhWp5m83vKjEg=" providerId="None" clId="Web-{24A0C79D-DDD9-4802-98D0-13A7C552D9B9}" dt="2026-06-08T13:54:05.671" v="177" actId="1076"/>
          <ac:spMkLst>
            <pc:docMk/>
            <pc:sldMk cId="3688941075" sldId="448"/>
            <ac:spMk id="3" creationId="{225DF817-EF93-0640-F716-C34DA5774005}"/>
          </ac:spMkLst>
        </pc:spChg>
        <pc:spChg chg="mod">
          <ac:chgData name="Kristin Kane" userId="knB8B4nQMdTY9qwQ7Rvhf8RMAi08fCjhWp5m83vKjEg=" providerId="None" clId="Web-{24A0C79D-DDD9-4802-98D0-13A7C552D9B9}" dt="2026-06-08T13:54:59.390" v="185" actId="14100"/>
          <ac:spMkLst>
            <pc:docMk/>
            <pc:sldMk cId="3688941075" sldId="448"/>
            <ac:spMk id="9" creationId="{C184FCE4-58AF-93B5-8568-449382ED1E38}"/>
          </ac:spMkLst>
        </pc:spChg>
        <pc:spChg chg="mod">
          <ac:chgData name="Kristin Kane" userId="knB8B4nQMdTY9qwQ7Rvhf8RMAi08fCjhWp5m83vKjEg=" providerId="None" clId="Web-{24A0C79D-DDD9-4802-98D0-13A7C552D9B9}" dt="2026-06-08T13:54:34.843" v="180" actId="1076"/>
          <ac:spMkLst>
            <pc:docMk/>
            <pc:sldMk cId="3688941075" sldId="448"/>
            <ac:spMk id="10" creationId="{BDC4B519-7DD5-1971-0366-6D25FBB73F3C}"/>
          </ac:spMkLst>
        </pc:spChg>
        <pc:picChg chg="mod">
          <ac:chgData name="Kristin Kane" userId="knB8B4nQMdTY9qwQ7Rvhf8RMAi08fCjhWp5m83vKjEg=" providerId="None" clId="Web-{24A0C79D-DDD9-4802-98D0-13A7C552D9B9}" dt="2026-06-08T13:53:52.265" v="174" actId="14100"/>
          <ac:picMkLst>
            <pc:docMk/>
            <pc:sldMk cId="3688941075" sldId="448"/>
            <ac:picMk id="4" creationId="{9DED5F59-A14B-A943-3453-20A2EEDD0D40}"/>
          </ac:picMkLst>
        </pc:picChg>
      </pc:sldChg>
      <pc:sldChg chg="delSp modSp mod">
        <pc:chgData name="Kristin Kane" userId="knB8B4nQMdTY9qwQ7Rvhf8RMAi08fCjhWp5m83vKjEg=" providerId="None" clId="Web-{24A0C79D-DDD9-4802-98D0-13A7C552D9B9}" dt="2026-06-08T13:55:46.577" v="194"/>
        <pc:sldMkLst>
          <pc:docMk/>
          <pc:sldMk cId="3146633002" sldId="449"/>
        </pc:sldMkLst>
        <pc:spChg chg="mod">
          <ac:chgData name="Kristin Kane" userId="knB8B4nQMdTY9qwQ7Rvhf8RMAi08fCjhWp5m83vKjEg=" providerId="None" clId="Web-{24A0C79D-DDD9-4802-98D0-13A7C552D9B9}" dt="2026-06-08T13:55:09.327" v="186" actId="20577"/>
          <ac:spMkLst>
            <pc:docMk/>
            <pc:sldMk cId="3146633002" sldId="449"/>
            <ac:spMk id="3" creationId="{B2E3290B-E43A-75B5-AB54-81B49D96088A}"/>
          </ac:spMkLst>
        </pc:spChg>
        <pc:spChg chg="mod">
          <ac:chgData name="Kristin Kane" userId="knB8B4nQMdTY9qwQ7Rvhf8RMAi08fCjhWp5m83vKjEg=" providerId="None" clId="Web-{24A0C79D-DDD9-4802-98D0-13A7C552D9B9}" dt="2026-06-08T13:55:46.577" v="194"/>
          <ac:spMkLst>
            <pc:docMk/>
            <pc:sldMk cId="3146633002" sldId="449"/>
            <ac:spMk id="9" creationId="{5F930626-BB27-E77E-789C-0C9BA5D32980}"/>
          </ac:spMkLst>
        </pc:spChg>
        <pc:picChg chg="del mod">
          <ac:chgData name="Kristin Kane" userId="knB8B4nQMdTY9qwQ7Rvhf8RMAi08fCjhWp5m83vKjEg=" providerId="None" clId="Web-{24A0C79D-DDD9-4802-98D0-13A7C552D9B9}" dt="2026-06-08T13:55:21.109" v="188"/>
          <ac:picMkLst>
            <pc:docMk/>
            <pc:sldMk cId="3146633002" sldId="449"/>
            <ac:picMk id="4" creationId="{32390F27-88A6-9ABD-EF75-66592349913B}"/>
          </ac:picMkLst>
        </pc:picChg>
        <pc:picChg chg="mod">
          <ac:chgData name="Kristin Kane" userId="knB8B4nQMdTY9qwQ7Rvhf8RMAi08fCjhWp5m83vKjEg=" providerId="None" clId="Web-{24A0C79D-DDD9-4802-98D0-13A7C552D9B9}" dt="2026-06-08T13:55:34.218" v="191" actId="1076"/>
          <ac:picMkLst>
            <pc:docMk/>
            <pc:sldMk cId="3146633002" sldId="449"/>
            <ac:picMk id="7" creationId="{F10AABAB-8683-C16E-A7BF-9399332A5DFF}"/>
          </ac:picMkLst>
        </pc:picChg>
        <pc:picChg chg="mod">
          <ac:chgData name="Kristin Kane" userId="knB8B4nQMdTY9qwQ7Rvhf8RMAi08fCjhWp5m83vKjEg=" providerId="None" clId="Web-{24A0C79D-DDD9-4802-98D0-13A7C552D9B9}" dt="2026-06-08T13:55:29.484" v="190" actId="1076"/>
          <ac:picMkLst>
            <pc:docMk/>
            <pc:sldMk cId="3146633002" sldId="449"/>
            <ac:picMk id="11" creationId="{17167F7A-BDDD-B5AE-8B9B-C7DADD176AD0}"/>
          </ac:picMkLst>
        </pc:picChg>
      </pc:sldChg>
      <pc:sldChg chg="delSp modSp mod">
        <pc:chgData name="Kristin Kane" userId="knB8B4nQMdTY9qwQ7Rvhf8RMAi08fCjhWp5m83vKjEg=" providerId="None" clId="Web-{24A0C79D-DDD9-4802-98D0-13A7C552D9B9}" dt="2026-06-08T13:58:54.766" v="231" actId="1076"/>
        <pc:sldMkLst>
          <pc:docMk/>
          <pc:sldMk cId="959028108" sldId="450"/>
        </pc:sldMkLst>
        <pc:spChg chg="mod">
          <ac:chgData name="Kristin Kane" userId="knB8B4nQMdTY9qwQ7Rvhf8RMAi08fCjhWp5m83vKjEg=" providerId="None" clId="Web-{24A0C79D-DDD9-4802-98D0-13A7C552D9B9}" dt="2026-06-08T13:58:54.766" v="231" actId="1076"/>
          <ac:spMkLst>
            <pc:docMk/>
            <pc:sldMk cId="959028108" sldId="450"/>
            <ac:spMk id="3" creationId="{96E4FB3D-8B4D-085F-9DFA-FBB80C40E559}"/>
          </ac:spMkLst>
        </pc:spChg>
        <pc:spChg chg="del">
          <ac:chgData name="Kristin Kane" userId="knB8B4nQMdTY9qwQ7Rvhf8RMAi08fCjhWp5m83vKjEg=" providerId="None" clId="Web-{24A0C79D-DDD9-4802-98D0-13A7C552D9B9}" dt="2026-06-08T13:58:31.328" v="209"/>
          <ac:spMkLst>
            <pc:docMk/>
            <pc:sldMk cId="959028108" sldId="450"/>
            <ac:spMk id="5" creationId="{C44A0985-2EF4-F063-F45D-DA06A5783830}"/>
          </ac:spMkLst>
        </pc:spChg>
        <pc:spChg chg="del">
          <ac:chgData name="Kristin Kane" userId="knB8B4nQMdTY9qwQ7Rvhf8RMAi08fCjhWp5m83vKjEg=" providerId="None" clId="Web-{24A0C79D-DDD9-4802-98D0-13A7C552D9B9}" dt="2026-06-08T13:58:31.328" v="208"/>
          <ac:spMkLst>
            <pc:docMk/>
            <pc:sldMk cId="959028108" sldId="450"/>
            <ac:spMk id="6" creationId="{0F909E3E-6ABF-B772-1CDA-AA879CD2D73A}"/>
          </ac:spMkLst>
        </pc:spChg>
        <pc:spChg chg="del">
          <ac:chgData name="Kristin Kane" userId="knB8B4nQMdTY9qwQ7Rvhf8RMAi08fCjhWp5m83vKjEg=" providerId="None" clId="Web-{24A0C79D-DDD9-4802-98D0-13A7C552D9B9}" dt="2026-06-08T13:58:31.328" v="207"/>
          <ac:spMkLst>
            <pc:docMk/>
            <pc:sldMk cId="959028108" sldId="450"/>
            <ac:spMk id="7" creationId="{620553F0-2882-532D-759E-EA3D317AAFFF}"/>
          </ac:spMkLst>
        </pc:spChg>
        <pc:spChg chg="del">
          <ac:chgData name="Kristin Kane" userId="knB8B4nQMdTY9qwQ7Rvhf8RMAi08fCjhWp5m83vKjEg=" providerId="None" clId="Web-{24A0C79D-DDD9-4802-98D0-13A7C552D9B9}" dt="2026-06-08T13:58:31.312" v="206"/>
          <ac:spMkLst>
            <pc:docMk/>
            <pc:sldMk cId="959028108" sldId="450"/>
            <ac:spMk id="8" creationId="{241FE42D-93CF-9F9A-BA81-B6A67B0F45E9}"/>
          </ac:spMkLst>
        </pc:spChg>
        <pc:spChg chg="mod">
          <ac:chgData name="Kristin Kane" userId="knB8B4nQMdTY9qwQ7Rvhf8RMAi08fCjhWp5m83vKjEg=" providerId="None" clId="Web-{24A0C79D-DDD9-4802-98D0-13A7C552D9B9}" dt="2026-06-08T13:56:30.546" v="201"/>
          <ac:spMkLst>
            <pc:docMk/>
            <pc:sldMk cId="959028108" sldId="450"/>
            <ac:spMk id="10" creationId="{A4DD665B-7E33-F237-7D82-B5CFCD6A544E}"/>
          </ac:spMkLst>
        </pc:spChg>
        <pc:picChg chg="del">
          <ac:chgData name="Kristin Kane" userId="knB8B4nQMdTY9qwQ7Rvhf8RMAi08fCjhWp5m83vKjEg=" providerId="None" clId="Web-{24A0C79D-DDD9-4802-98D0-13A7C552D9B9}" dt="2026-06-08T13:58:31.312" v="205"/>
          <ac:picMkLst>
            <pc:docMk/>
            <pc:sldMk cId="959028108" sldId="450"/>
            <ac:picMk id="11" creationId="{7307B22C-D418-36B3-0F4A-FB6901B14921}"/>
          </ac:picMkLst>
        </pc:picChg>
      </pc:sldChg>
      <pc:sldChg chg="delSp modSp mod">
        <pc:chgData name="Kristin Kane" userId="knB8B4nQMdTY9qwQ7Rvhf8RMAi08fCjhWp5m83vKjEg=" providerId="None" clId="Web-{24A0C79D-DDD9-4802-98D0-13A7C552D9B9}" dt="2026-06-08T14:00:13.891" v="252"/>
        <pc:sldMkLst>
          <pc:docMk/>
          <pc:sldMk cId="58539002" sldId="451"/>
        </pc:sldMkLst>
        <pc:spChg chg="mod">
          <ac:chgData name="Kristin Kane" userId="knB8B4nQMdTY9qwQ7Rvhf8RMAi08fCjhWp5m83vKjEg=" providerId="None" clId="Web-{24A0C79D-DDD9-4802-98D0-13A7C552D9B9}" dt="2026-06-08T14:00:00.469" v="248"/>
          <ac:spMkLst>
            <pc:docMk/>
            <pc:sldMk cId="58539002" sldId="451"/>
            <ac:spMk id="3" creationId="{95FE968C-03D6-97DA-F042-6C89570C3429}"/>
          </ac:spMkLst>
        </pc:spChg>
        <pc:spChg chg="mod">
          <ac:chgData name="Kristin Kane" userId="knB8B4nQMdTY9qwQ7Rvhf8RMAi08fCjhWp5m83vKjEg=" providerId="None" clId="Web-{24A0C79D-DDD9-4802-98D0-13A7C552D9B9}" dt="2026-06-08T14:00:04.922" v="250"/>
          <ac:spMkLst>
            <pc:docMk/>
            <pc:sldMk cId="58539002" sldId="451"/>
            <ac:spMk id="4" creationId="{3ED4BDE7-B041-27FD-6A62-747EADAB5D8C}"/>
          </ac:spMkLst>
        </pc:spChg>
        <pc:spChg chg="del">
          <ac:chgData name="Kristin Kane" userId="knB8B4nQMdTY9qwQ7Rvhf8RMAi08fCjhWp5m83vKjEg=" providerId="None" clId="Web-{24A0C79D-DDD9-4802-98D0-13A7C552D9B9}" dt="2026-06-08T13:58:36.656" v="215"/>
          <ac:spMkLst>
            <pc:docMk/>
            <pc:sldMk cId="58539002" sldId="451"/>
            <ac:spMk id="5" creationId="{6AB53413-AF56-BFFF-C0C4-FF7772FEF49D}"/>
          </ac:spMkLst>
        </pc:spChg>
        <pc:spChg chg="del">
          <ac:chgData name="Kristin Kane" userId="knB8B4nQMdTY9qwQ7Rvhf8RMAi08fCjhWp5m83vKjEg=" providerId="None" clId="Web-{24A0C79D-DDD9-4802-98D0-13A7C552D9B9}" dt="2026-06-08T13:58:36.656" v="214"/>
          <ac:spMkLst>
            <pc:docMk/>
            <pc:sldMk cId="58539002" sldId="451"/>
            <ac:spMk id="6" creationId="{DC87F715-8BE3-07BC-0F66-4274E13FA632}"/>
          </ac:spMkLst>
        </pc:spChg>
        <pc:spChg chg="del">
          <ac:chgData name="Kristin Kane" userId="knB8B4nQMdTY9qwQ7Rvhf8RMAi08fCjhWp5m83vKjEg=" providerId="None" clId="Web-{24A0C79D-DDD9-4802-98D0-13A7C552D9B9}" dt="2026-06-08T13:58:36.656" v="213"/>
          <ac:spMkLst>
            <pc:docMk/>
            <pc:sldMk cId="58539002" sldId="451"/>
            <ac:spMk id="7" creationId="{11560966-52D2-FA7B-3A2D-C2B6740280FB}"/>
          </ac:spMkLst>
        </pc:spChg>
        <pc:spChg chg="del">
          <ac:chgData name="Kristin Kane" userId="knB8B4nQMdTY9qwQ7Rvhf8RMAi08fCjhWp5m83vKjEg=" providerId="None" clId="Web-{24A0C79D-DDD9-4802-98D0-13A7C552D9B9}" dt="2026-06-08T13:58:36.656" v="212"/>
          <ac:spMkLst>
            <pc:docMk/>
            <pc:sldMk cId="58539002" sldId="451"/>
            <ac:spMk id="8" creationId="{9A674C5C-A2BB-20B1-0227-A524E88FB207}"/>
          </ac:spMkLst>
        </pc:spChg>
        <pc:spChg chg="mod">
          <ac:chgData name="Kristin Kane" userId="knB8B4nQMdTY9qwQ7Rvhf8RMAi08fCjhWp5m83vKjEg=" providerId="None" clId="Web-{24A0C79D-DDD9-4802-98D0-13A7C552D9B9}" dt="2026-06-08T14:00:02.766" v="249"/>
          <ac:spMkLst>
            <pc:docMk/>
            <pc:sldMk cId="58539002" sldId="451"/>
            <ac:spMk id="9" creationId="{B821A942-35CF-4BB5-4B02-692D8595E071}"/>
          </ac:spMkLst>
        </pc:spChg>
        <pc:spChg chg="mod">
          <ac:chgData name="Kristin Kane" userId="knB8B4nQMdTY9qwQ7Rvhf8RMAi08fCjhWp5m83vKjEg=" providerId="None" clId="Web-{24A0C79D-DDD9-4802-98D0-13A7C552D9B9}" dt="2026-06-08T13:59:15.578" v="236"/>
          <ac:spMkLst>
            <pc:docMk/>
            <pc:sldMk cId="58539002" sldId="451"/>
            <ac:spMk id="10" creationId="{7219824D-8214-5A6A-E875-AF52FBD63142}"/>
          </ac:spMkLst>
        </pc:spChg>
        <pc:spChg chg="mod">
          <ac:chgData name="Kristin Kane" userId="knB8B4nQMdTY9qwQ7Rvhf8RMAi08fCjhWp5m83vKjEg=" providerId="None" clId="Web-{24A0C79D-DDD9-4802-98D0-13A7C552D9B9}" dt="2026-06-08T14:00:13.891" v="252"/>
          <ac:spMkLst>
            <pc:docMk/>
            <pc:sldMk cId="58539002" sldId="451"/>
            <ac:spMk id="12" creationId="{D7929BA9-B630-EDB7-116C-8B3F1AC05043}"/>
          </ac:spMkLst>
        </pc:spChg>
        <pc:picChg chg="del">
          <ac:chgData name="Kristin Kane" userId="knB8B4nQMdTY9qwQ7Rvhf8RMAi08fCjhWp5m83vKjEg=" providerId="None" clId="Web-{24A0C79D-DDD9-4802-98D0-13A7C552D9B9}" dt="2026-06-08T13:58:36.656" v="210"/>
          <ac:picMkLst>
            <pc:docMk/>
            <pc:sldMk cId="58539002" sldId="451"/>
            <ac:picMk id="2" creationId="{4729C940-D884-8D46-C3BA-C2A1FAECB12E}"/>
          </ac:picMkLst>
        </pc:picChg>
        <pc:picChg chg="del">
          <ac:chgData name="Kristin Kane" userId="knB8B4nQMdTY9qwQ7Rvhf8RMAi08fCjhWp5m83vKjEg=" providerId="None" clId="Web-{24A0C79D-DDD9-4802-98D0-13A7C552D9B9}" dt="2026-06-08T13:58:36.656" v="211"/>
          <ac:picMkLst>
            <pc:docMk/>
            <pc:sldMk cId="58539002" sldId="451"/>
            <ac:picMk id="11" creationId="{DB24A1EB-4F02-7B4A-96DE-12CFB16E61A0}"/>
          </ac:picMkLst>
        </pc:picChg>
      </pc:sldChg>
      <pc:sldChg chg="mod">
        <pc:chgData name="Kristin Kane" userId="knB8B4nQMdTY9qwQ7Rvhf8RMAi08fCjhWp5m83vKjEg=" providerId="None" clId="Web-{24A0C79D-DDD9-4802-98D0-13A7C552D9B9}" dt="2026-06-08T13:48:43.279" v="112"/>
        <pc:sldMkLst>
          <pc:docMk/>
          <pc:sldMk cId="820916238" sldId="452"/>
        </pc:sldMkLst>
      </pc:sldChg>
      <pc:sldChg chg="delSp modSp mod">
        <pc:chgData name="Kristin Kane" userId="knB8B4nQMdTY9qwQ7Rvhf8RMAi08fCjhWp5m83vKjEg=" providerId="None" clId="Web-{24A0C79D-DDD9-4802-98D0-13A7C552D9B9}" dt="2026-06-08T14:06:37.767" v="264" actId="20577"/>
        <pc:sldMkLst>
          <pc:docMk/>
          <pc:sldMk cId="881051854" sldId="454"/>
        </pc:sldMkLst>
        <pc:spChg chg="mod">
          <ac:chgData name="Kristin Kane" userId="knB8B4nQMdTY9qwQ7Rvhf8RMAi08fCjhWp5m83vKjEg=" providerId="None" clId="Web-{24A0C79D-DDD9-4802-98D0-13A7C552D9B9}" dt="2026-06-08T14:06:18.126" v="262"/>
          <ac:spMkLst>
            <pc:docMk/>
            <pc:sldMk cId="881051854" sldId="454"/>
            <ac:spMk id="3" creationId="{12947302-7E34-E1C9-0228-439C1071F9F4}"/>
          </ac:spMkLst>
        </pc:spChg>
        <pc:spChg chg="del">
          <ac:chgData name="Kristin Kane" userId="knB8B4nQMdTY9qwQ7Rvhf8RMAi08fCjhWp5m83vKjEg=" providerId="None" clId="Web-{24A0C79D-DDD9-4802-98D0-13A7C552D9B9}" dt="2026-06-08T13:58:41.875" v="222"/>
          <ac:spMkLst>
            <pc:docMk/>
            <pc:sldMk cId="881051854" sldId="454"/>
            <ac:spMk id="5" creationId="{39BDD37F-CF47-01F4-8ECE-CA92F9773E91}"/>
          </ac:spMkLst>
        </pc:spChg>
        <pc:spChg chg="del">
          <ac:chgData name="Kristin Kane" userId="knB8B4nQMdTY9qwQ7Rvhf8RMAi08fCjhWp5m83vKjEg=" providerId="None" clId="Web-{24A0C79D-DDD9-4802-98D0-13A7C552D9B9}" dt="2026-06-08T13:58:41.875" v="221"/>
          <ac:spMkLst>
            <pc:docMk/>
            <pc:sldMk cId="881051854" sldId="454"/>
            <ac:spMk id="6" creationId="{666891B6-7F46-B9CE-7B4B-2518BABFB66E}"/>
          </ac:spMkLst>
        </pc:spChg>
        <pc:spChg chg="del">
          <ac:chgData name="Kristin Kane" userId="knB8B4nQMdTY9qwQ7Rvhf8RMAi08fCjhWp5m83vKjEg=" providerId="None" clId="Web-{24A0C79D-DDD9-4802-98D0-13A7C552D9B9}" dt="2026-06-08T13:58:41.875" v="220"/>
          <ac:spMkLst>
            <pc:docMk/>
            <pc:sldMk cId="881051854" sldId="454"/>
            <ac:spMk id="7" creationId="{CEB33387-87B2-2BA0-70AA-AE03C05BD072}"/>
          </ac:spMkLst>
        </pc:spChg>
        <pc:spChg chg="del">
          <ac:chgData name="Kristin Kane" userId="knB8B4nQMdTY9qwQ7Rvhf8RMAi08fCjhWp5m83vKjEg=" providerId="None" clId="Web-{24A0C79D-DDD9-4802-98D0-13A7C552D9B9}" dt="2026-06-08T13:58:41.875" v="219"/>
          <ac:spMkLst>
            <pc:docMk/>
            <pc:sldMk cId="881051854" sldId="454"/>
            <ac:spMk id="8" creationId="{B89DF9D7-0B35-517A-1CF4-BF575C60C2A8}"/>
          </ac:spMkLst>
        </pc:spChg>
        <pc:spChg chg="mod">
          <ac:chgData name="Kristin Kane" userId="knB8B4nQMdTY9qwQ7Rvhf8RMAi08fCjhWp5m83vKjEg=" providerId="None" clId="Web-{24A0C79D-DDD9-4802-98D0-13A7C552D9B9}" dt="2026-06-08T14:06:37.767" v="264" actId="20577"/>
          <ac:spMkLst>
            <pc:docMk/>
            <pc:sldMk cId="881051854" sldId="454"/>
            <ac:spMk id="9" creationId="{B2C718AD-407F-D02C-252D-DF52113ACF03}"/>
          </ac:spMkLst>
        </pc:spChg>
        <pc:spChg chg="mod">
          <ac:chgData name="Kristin Kane" userId="knB8B4nQMdTY9qwQ7Rvhf8RMAi08fCjhWp5m83vKjEg=" providerId="None" clId="Web-{24A0C79D-DDD9-4802-98D0-13A7C552D9B9}" dt="2026-06-08T14:06:00.658" v="259"/>
          <ac:spMkLst>
            <pc:docMk/>
            <pc:sldMk cId="881051854" sldId="454"/>
            <ac:spMk id="10" creationId="{7D62AC84-8A7A-3561-6416-23EA458BD37A}"/>
          </ac:spMkLst>
        </pc:spChg>
        <pc:picChg chg="del">
          <ac:chgData name="Kristin Kane" userId="knB8B4nQMdTY9qwQ7Rvhf8RMAi08fCjhWp5m83vKjEg=" providerId="None" clId="Web-{24A0C79D-DDD9-4802-98D0-13A7C552D9B9}" dt="2026-06-08T13:58:41.875" v="217"/>
          <ac:picMkLst>
            <pc:docMk/>
            <pc:sldMk cId="881051854" sldId="454"/>
            <ac:picMk id="2" creationId="{7F76725A-9D44-D624-0F38-526FF1F281AE}"/>
          </ac:picMkLst>
        </pc:picChg>
        <pc:picChg chg="del">
          <ac:chgData name="Kristin Kane" userId="knB8B4nQMdTY9qwQ7Rvhf8RMAi08fCjhWp5m83vKjEg=" providerId="None" clId="Web-{24A0C79D-DDD9-4802-98D0-13A7C552D9B9}" dt="2026-06-08T13:58:41.875" v="218"/>
          <ac:picMkLst>
            <pc:docMk/>
            <pc:sldMk cId="881051854" sldId="454"/>
            <ac:picMk id="11" creationId="{4B3184D2-7723-B835-68BA-37DB9917B6AD}"/>
          </ac:picMkLst>
        </pc:picChg>
        <pc:picChg chg="del">
          <ac:chgData name="Kristin Kane" userId="knB8B4nQMdTY9qwQ7Rvhf8RMAi08fCjhWp5m83vKjEg=" providerId="None" clId="Web-{24A0C79D-DDD9-4802-98D0-13A7C552D9B9}" dt="2026-06-08T13:58:41.875" v="216"/>
          <ac:picMkLst>
            <pc:docMk/>
            <pc:sldMk cId="881051854" sldId="454"/>
            <ac:picMk id="13" creationId="{025ED8CD-FE93-80CB-CC95-42E5FB4F3719}"/>
          </ac:picMkLst>
        </pc:picChg>
      </pc:sldChg>
      <pc:sldChg chg="delSp modSp mod">
        <pc:chgData name="Kristin Kane" userId="knB8B4nQMdTY9qwQ7Rvhf8RMAi08fCjhWp5m83vKjEg=" providerId="None" clId="Web-{24A0C79D-DDD9-4802-98D0-13A7C552D9B9}" dt="2026-06-08T14:12:17.784" v="272"/>
        <pc:sldMkLst>
          <pc:docMk/>
          <pc:sldMk cId="1508449860" sldId="455"/>
        </pc:sldMkLst>
        <pc:spChg chg="del">
          <ac:chgData name="Kristin Kane" userId="knB8B4nQMdTY9qwQ7Rvhf8RMAi08fCjhWp5m83vKjEg=" providerId="None" clId="Web-{24A0C79D-DDD9-4802-98D0-13A7C552D9B9}" dt="2026-06-08T13:58:46.187" v="230"/>
          <ac:spMkLst>
            <pc:docMk/>
            <pc:sldMk cId="1508449860" sldId="455"/>
            <ac:spMk id="5" creationId="{5E8B38BB-8BA2-8981-B9CD-3D18875B5929}"/>
          </ac:spMkLst>
        </pc:spChg>
        <pc:spChg chg="del">
          <ac:chgData name="Kristin Kane" userId="knB8B4nQMdTY9qwQ7Rvhf8RMAi08fCjhWp5m83vKjEg=" providerId="None" clId="Web-{24A0C79D-DDD9-4802-98D0-13A7C552D9B9}" dt="2026-06-08T13:58:46.187" v="229"/>
          <ac:spMkLst>
            <pc:docMk/>
            <pc:sldMk cId="1508449860" sldId="455"/>
            <ac:spMk id="6" creationId="{2CE8A237-25DF-FCC1-857E-AC8EFF4A8642}"/>
          </ac:spMkLst>
        </pc:spChg>
        <pc:spChg chg="del">
          <ac:chgData name="Kristin Kane" userId="knB8B4nQMdTY9qwQ7Rvhf8RMAi08fCjhWp5m83vKjEg=" providerId="None" clId="Web-{24A0C79D-DDD9-4802-98D0-13A7C552D9B9}" dt="2026-06-08T13:58:46.187" v="228"/>
          <ac:spMkLst>
            <pc:docMk/>
            <pc:sldMk cId="1508449860" sldId="455"/>
            <ac:spMk id="7" creationId="{29E2CE50-7B02-DA5E-55D8-B14C58B4FEA7}"/>
          </ac:spMkLst>
        </pc:spChg>
        <pc:spChg chg="del">
          <ac:chgData name="Kristin Kane" userId="knB8B4nQMdTY9qwQ7Rvhf8RMAi08fCjhWp5m83vKjEg=" providerId="None" clId="Web-{24A0C79D-DDD9-4802-98D0-13A7C552D9B9}" dt="2026-06-08T13:58:46.187" v="227"/>
          <ac:spMkLst>
            <pc:docMk/>
            <pc:sldMk cId="1508449860" sldId="455"/>
            <ac:spMk id="8" creationId="{0011A76C-67C7-FD2D-5409-C539143ED81D}"/>
          </ac:spMkLst>
        </pc:spChg>
        <pc:spChg chg="mod">
          <ac:chgData name="Kristin Kane" userId="knB8B4nQMdTY9qwQ7Rvhf8RMAi08fCjhWp5m83vKjEg=" providerId="None" clId="Web-{24A0C79D-DDD9-4802-98D0-13A7C552D9B9}" dt="2026-06-08T14:12:08.519" v="270"/>
          <ac:spMkLst>
            <pc:docMk/>
            <pc:sldMk cId="1508449860" sldId="455"/>
            <ac:spMk id="9" creationId="{ACE60A4A-F2B8-DED3-A39D-284D8A8B54D4}"/>
          </ac:spMkLst>
        </pc:spChg>
        <pc:spChg chg="del mod">
          <ac:chgData name="Kristin Kane" userId="knB8B4nQMdTY9qwQ7Rvhf8RMAi08fCjhWp5m83vKjEg=" providerId="None" clId="Web-{24A0C79D-DDD9-4802-98D0-13A7C552D9B9}" dt="2026-06-08T14:12:17.784" v="272"/>
          <ac:spMkLst>
            <pc:docMk/>
            <pc:sldMk cId="1508449860" sldId="455"/>
            <ac:spMk id="12" creationId="{2724F514-A0C6-9C61-30E5-4741BE3B9E06}"/>
          </ac:spMkLst>
        </pc:spChg>
        <pc:spChg chg="mod">
          <ac:chgData name="Kristin Kane" userId="knB8B4nQMdTY9qwQ7Rvhf8RMAi08fCjhWp5m83vKjEg=" providerId="None" clId="Web-{24A0C79D-DDD9-4802-98D0-13A7C552D9B9}" dt="2026-06-08T14:12:03.550" v="269"/>
          <ac:spMkLst>
            <pc:docMk/>
            <pc:sldMk cId="1508449860" sldId="455"/>
            <ac:spMk id="14" creationId="{FF96F255-473A-FA67-F50B-FBEBF3249D4E}"/>
          </ac:spMkLst>
        </pc:spChg>
        <pc:picChg chg="del">
          <ac:chgData name="Kristin Kane" userId="knB8B4nQMdTY9qwQ7Rvhf8RMAi08fCjhWp5m83vKjEg=" providerId="None" clId="Web-{24A0C79D-DDD9-4802-98D0-13A7C552D9B9}" dt="2026-06-08T13:58:46.187" v="225"/>
          <ac:picMkLst>
            <pc:docMk/>
            <pc:sldMk cId="1508449860" sldId="455"/>
            <ac:picMk id="2" creationId="{18467A30-6975-F736-39FE-9F602DBBB9F1}"/>
          </ac:picMkLst>
        </pc:picChg>
        <pc:picChg chg="del">
          <ac:chgData name="Kristin Kane" userId="knB8B4nQMdTY9qwQ7Rvhf8RMAi08fCjhWp5m83vKjEg=" providerId="None" clId="Web-{24A0C79D-DDD9-4802-98D0-13A7C552D9B9}" dt="2026-06-08T13:58:46.187" v="223"/>
          <ac:picMkLst>
            <pc:docMk/>
            <pc:sldMk cId="1508449860" sldId="455"/>
            <ac:picMk id="4" creationId="{BCF4DEDD-405A-159A-D63A-259949DA4F7D}"/>
          </ac:picMkLst>
        </pc:picChg>
        <pc:picChg chg="del">
          <ac:chgData name="Kristin Kane" userId="knB8B4nQMdTY9qwQ7Rvhf8RMAi08fCjhWp5m83vKjEg=" providerId="None" clId="Web-{24A0C79D-DDD9-4802-98D0-13A7C552D9B9}" dt="2026-06-08T13:58:46.187" v="226"/>
          <ac:picMkLst>
            <pc:docMk/>
            <pc:sldMk cId="1508449860" sldId="455"/>
            <ac:picMk id="11" creationId="{4277AFB0-7BBF-10C9-3A0A-0D8D21968076}"/>
          </ac:picMkLst>
        </pc:picChg>
        <pc:picChg chg="del">
          <ac:chgData name="Kristin Kane" userId="knB8B4nQMdTY9qwQ7Rvhf8RMAi08fCjhWp5m83vKjEg=" providerId="None" clId="Web-{24A0C79D-DDD9-4802-98D0-13A7C552D9B9}" dt="2026-06-08T13:58:46.187" v="224"/>
          <ac:picMkLst>
            <pc:docMk/>
            <pc:sldMk cId="1508449860" sldId="455"/>
            <ac:picMk id="13" creationId="{EB8ECFAC-E7D3-BE4B-4789-525E9746F78C}"/>
          </ac:picMkLst>
        </pc:picChg>
        <pc:picChg chg="mod">
          <ac:chgData name="Kristin Kane" userId="knB8B4nQMdTY9qwQ7Rvhf8RMAi08fCjhWp5m83vKjEg=" providerId="None" clId="Web-{24A0C79D-DDD9-4802-98D0-13A7C552D9B9}" dt="2026-06-08T14:11:50.097" v="267" actId="1076"/>
          <ac:picMkLst>
            <pc:docMk/>
            <pc:sldMk cId="1508449860" sldId="455"/>
            <ac:picMk id="16" creationId="{5855D2E1-3CF9-628E-95CD-AE1D199D80EF}"/>
          </ac:picMkLst>
        </pc:picChg>
      </pc:sldChg>
      <pc:sldChg chg="mod">
        <pc:chgData name="Kristin Kane" userId="knB8B4nQMdTY9qwQ7Rvhf8RMAi08fCjhWp5m83vKjEg=" providerId="None" clId="Web-{24A0C79D-DDD9-4802-98D0-13A7C552D9B9}" dt="2026-06-08T13:48:43.279" v="112"/>
        <pc:sldMkLst>
          <pc:docMk/>
          <pc:sldMk cId="3986111885" sldId="456"/>
        </pc:sldMkLst>
      </pc:sldChg>
      <pc:sldChg chg="mod">
        <pc:chgData name="Kristin Kane" userId="knB8B4nQMdTY9qwQ7Rvhf8RMAi08fCjhWp5m83vKjEg=" providerId="None" clId="Web-{24A0C79D-DDD9-4802-98D0-13A7C552D9B9}" dt="2026-06-08T13:48:43.279" v="112"/>
        <pc:sldMkLst>
          <pc:docMk/>
          <pc:sldMk cId="2947948636" sldId="457"/>
        </pc:sldMkLst>
      </pc:sldChg>
      <pc:sldChg chg="mod">
        <pc:chgData name="Kristin Kane" userId="knB8B4nQMdTY9qwQ7Rvhf8RMAi08fCjhWp5m83vKjEg=" providerId="None" clId="Web-{24A0C79D-DDD9-4802-98D0-13A7C552D9B9}" dt="2026-06-08T13:48:43.279" v="112"/>
        <pc:sldMkLst>
          <pc:docMk/>
          <pc:sldMk cId="3749830039" sldId="458"/>
        </pc:sldMkLst>
      </pc:sldChg>
      <pc:sldChg chg="mod">
        <pc:chgData name="Kristin Kane" userId="knB8B4nQMdTY9qwQ7Rvhf8RMAi08fCjhWp5m83vKjEg=" providerId="None" clId="Web-{24A0C79D-DDD9-4802-98D0-13A7C552D9B9}" dt="2026-06-08T13:48:43.279" v="112"/>
        <pc:sldMkLst>
          <pc:docMk/>
          <pc:sldMk cId="3585221140" sldId="459"/>
        </pc:sldMkLst>
      </pc:sldChg>
      <pc:sldChg chg="mod">
        <pc:chgData name="Kristin Kane" userId="knB8B4nQMdTY9qwQ7Rvhf8RMAi08fCjhWp5m83vKjEg=" providerId="None" clId="Web-{24A0C79D-DDD9-4802-98D0-13A7C552D9B9}" dt="2026-06-08T13:48:43.279" v="112"/>
        <pc:sldMkLst>
          <pc:docMk/>
          <pc:sldMk cId="1408835166" sldId="460"/>
        </pc:sldMkLst>
      </pc:sldChg>
      <pc:sldChg chg="mod">
        <pc:chgData name="Kristin Kane" userId="knB8B4nQMdTY9qwQ7Rvhf8RMAi08fCjhWp5m83vKjEg=" providerId="None" clId="Web-{24A0C79D-DDD9-4802-98D0-13A7C552D9B9}" dt="2026-06-08T13:48:43.279" v="112"/>
        <pc:sldMkLst>
          <pc:docMk/>
          <pc:sldMk cId="750167532" sldId="461"/>
        </pc:sldMkLst>
      </pc:sldChg>
      <pc:sldChg chg="mod">
        <pc:chgData name="Kristin Kane" userId="knB8B4nQMdTY9qwQ7Rvhf8RMAi08fCjhWp5m83vKjEg=" providerId="None" clId="Web-{24A0C79D-DDD9-4802-98D0-13A7C552D9B9}" dt="2026-06-08T13:48:43.279" v="112"/>
        <pc:sldMkLst>
          <pc:docMk/>
          <pc:sldMk cId="2033161671" sldId="463"/>
        </pc:sldMkLst>
      </pc:sldChg>
      <pc:sldChg chg="mod">
        <pc:chgData name="Kristin Kane" userId="knB8B4nQMdTY9qwQ7Rvhf8RMAi08fCjhWp5m83vKjEg=" providerId="None" clId="Web-{24A0C79D-DDD9-4802-98D0-13A7C552D9B9}" dt="2026-06-08T13:48:43.279" v="112"/>
        <pc:sldMkLst>
          <pc:docMk/>
          <pc:sldMk cId="4059495212" sldId="464"/>
        </pc:sldMkLst>
      </pc:sldChg>
      <pc:sldChg chg="mod">
        <pc:chgData name="Kristin Kane" userId="knB8B4nQMdTY9qwQ7Rvhf8RMAi08fCjhWp5m83vKjEg=" providerId="None" clId="Web-{24A0C79D-DDD9-4802-98D0-13A7C552D9B9}" dt="2026-06-08T13:48:43.279" v="112"/>
        <pc:sldMkLst>
          <pc:docMk/>
          <pc:sldMk cId="3166424677" sldId="468"/>
        </pc:sldMkLst>
      </pc:sldChg>
      <pc:sldChg chg="mod">
        <pc:chgData name="Kristin Kane" userId="knB8B4nQMdTY9qwQ7Rvhf8RMAi08fCjhWp5m83vKjEg=" providerId="None" clId="Web-{24A0C79D-DDD9-4802-98D0-13A7C552D9B9}" dt="2026-06-08T13:48:43.279" v="112"/>
        <pc:sldMkLst>
          <pc:docMk/>
          <pc:sldMk cId="3282843252" sldId="469"/>
        </pc:sldMkLst>
      </pc:sldChg>
      <pc:sldChg chg="mod">
        <pc:chgData name="Kristin Kane" userId="knB8B4nQMdTY9qwQ7Rvhf8RMAi08fCjhWp5m83vKjEg=" providerId="None" clId="Web-{24A0C79D-DDD9-4802-98D0-13A7C552D9B9}" dt="2026-06-08T13:48:43.279" v="112"/>
        <pc:sldMkLst>
          <pc:docMk/>
          <pc:sldMk cId="1011162537" sldId="474"/>
        </pc:sldMkLst>
      </pc:sldChg>
      <pc:sldChg chg="mod">
        <pc:chgData name="Kristin Kane" userId="knB8B4nQMdTY9qwQ7Rvhf8RMAi08fCjhWp5m83vKjEg=" providerId="None" clId="Web-{24A0C79D-DDD9-4802-98D0-13A7C552D9B9}" dt="2026-06-08T13:48:43.279" v="112"/>
        <pc:sldMkLst>
          <pc:docMk/>
          <pc:sldMk cId="3314805180" sldId="475"/>
        </pc:sldMkLst>
      </pc:sldChg>
      <pc:sldChg chg="mod">
        <pc:chgData name="Kristin Kane" userId="knB8B4nQMdTY9qwQ7Rvhf8RMAi08fCjhWp5m83vKjEg=" providerId="None" clId="Web-{24A0C79D-DDD9-4802-98D0-13A7C552D9B9}" dt="2026-06-08T13:48:43.279" v="112"/>
        <pc:sldMkLst>
          <pc:docMk/>
          <pc:sldMk cId="355142712" sldId="476"/>
        </pc:sldMkLst>
      </pc:sldChg>
      <pc:sldChg chg="mod">
        <pc:chgData name="Kristin Kane" userId="knB8B4nQMdTY9qwQ7Rvhf8RMAi08fCjhWp5m83vKjEg=" providerId="None" clId="Web-{24A0C79D-DDD9-4802-98D0-13A7C552D9B9}" dt="2026-06-08T13:48:43.279" v="112"/>
        <pc:sldMkLst>
          <pc:docMk/>
          <pc:sldMk cId="2631220299" sldId="479"/>
        </pc:sldMkLst>
      </pc:sldChg>
      <pc:sldChg chg="mod">
        <pc:chgData name="Kristin Kane" userId="knB8B4nQMdTY9qwQ7Rvhf8RMAi08fCjhWp5m83vKjEg=" providerId="None" clId="Web-{24A0C79D-DDD9-4802-98D0-13A7C552D9B9}" dt="2026-06-08T13:48:43.279" v="112"/>
        <pc:sldMkLst>
          <pc:docMk/>
          <pc:sldMk cId="4137622150" sldId="482"/>
        </pc:sldMkLst>
      </pc:sldChg>
      <pc:sldChg chg="mod">
        <pc:chgData name="Kristin Kane" userId="knB8B4nQMdTY9qwQ7Rvhf8RMAi08fCjhWp5m83vKjEg=" providerId="None" clId="Web-{24A0C79D-DDD9-4802-98D0-13A7C552D9B9}" dt="2026-06-08T13:48:43.279" v="112"/>
        <pc:sldMkLst>
          <pc:docMk/>
          <pc:sldMk cId="3786868936" sldId="483"/>
        </pc:sldMkLst>
      </pc:sldChg>
      <pc:sldChg chg="mod">
        <pc:chgData name="Kristin Kane" userId="knB8B4nQMdTY9qwQ7Rvhf8RMAi08fCjhWp5m83vKjEg=" providerId="None" clId="Web-{24A0C79D-DDD9-4802-98D0-13A7C552D9B9}" dt="2026-06-08T13:48:43.279" v="112"/>
        <pc:sldMkLst>
          <pc:docMk/>
          <pc:sldMk cId="151705919" sldId="484"/>
        </pc:sldMkLst>
      </pc:sldChg>
      <pc:sldChg chg="mod">
        <pc:chgData name="Kristin Kane" userId="knB8B4nQMdTY9qwQ7Rvhf8RMAi08fCjhWp5m83vKjEg=" providerId="None" clId="Web-{24A0C79D-DDD9-4802-98D0-13A7C552D9B9}" dt="2026-06-08T13:48:43.279" v="112"/>
        <pc:sldMkLst>
          <pc:docMk/>
          <pc:sldMk cId="1317239347" sldId="485"/>
        </pc:sldMkLst>
      </pc:sldChg>
      <pc:sldChg chg="mod">
        <pc:chgData name="Kristin Kane" userId="knB8B4nQMdTY9qwQ7Rvhf8RMAi08fCjhWp5m83vKjEg=" providerId="None" clId="Web-{24A0C79D-DDD9-4802-98D0-13A7C552D9B9}" dt="2026-06-08T13:48:43.279" v="112"/>
        <pc:sldMkLst>
          <pc:docMk/>
          <pc:sldMk cId="308783963" sldId="489"/>
        </pc:sldMkLst>
      </pc:sldChg>
      <pc:sldChg chg="modSp mod">
        <pc:chgData name="Kristin Kane" userId="knB8B4nQMdTY9qwQ7Rvhf8RMAi08fCjhWp5m83vKjEg=" providerId="None" clId="Web-{24A0C79D-DDD9-4802-98D0-13A7C552D9B9}" dt="2026-06-08T13:57:18.562" v="204" actId="20577"/>
        <pc:sldMkLst>
          <pc:docMk/>
          <pc:sldMk cId="1616977968" sldId="491"/>
        </pc:sldMkLst>
        <pc:spChg chg="mod">
          <ac:chgData name="Kristin Kane" userId="knB8B4nQMdTY9qwQ7Rvhf8RMAi08fCjhWp5m83vKjEg=" providerId="None" clId="Web-{24A0C79D-DDD9-4802-98D0-13A7C552D9B9}" dt="2026-06-08T13:57:18.562" v="204" actId="20577"/>
          <ac:spMkLst>
            <pc:docMk/>
            <pc:sldMk cId="1616977968" sldId="491"/>
            <ac:spMk id="2" creationId="{43A2B358-5D8A-867B-41E0-9FF9278B503E}"/>
          </ac:spMkLst>
        </pc:spChg>
      </pc:sldChg>
      <pc:sldChg chg="mod">
        <pc:chgData name="Kristin Kane" userId="knB8B4nQMdTY9qwQ7Rvhf8RMAi08fCjhWp5m83vKjEg=" providerId="None" clId="Web-{24A0C79D-DDD9-4802-98D0-13A7C552D9B9}" dt="2026-06-08T13:48:43.279" v="112"/>
        <pc:sldMkLst>
          <pc:docMk/>
          <pc:sldMk cId="1929294496" sldId="492"/>
        </pc:sldMkLst>
      </pc:sldChg>
      <pc:sldChg chg="mod">
        <pc:chgData name="Kristin Kane" userId="knB8B4nQMdTY9qwQ7Rvhf8RMAi08fCjhWp5m83vKjEg=" providerId="None" clId="Web-{24A0C79D-DDD9-4802-98D0-13A7C552D9B9}" dt="2026-06-08T13:48:43.279" v="112"/>
        <pc:sldMkLst>
          <pc:docMk/>
          <pc:sldMk cId="437740335" sldId="493"/>
        </pc:sldMkLst>
      </pc:sldChg>
      <pc:sldChg chg="mod">
        <pc:chgData name="Kristin Kane" userId="knB8B4nQMdTY9qwQ7Rvhf8RMAi08fCjhWp5m83vKjEg=" providerId="None" clId="Web-{24A0C79D-DDD9-4802-98D0-13A7C552D9B9}" dt="2026-06-08T13:48:43.279" v="112"/>
        <pc:sldMkLst>
          <pc:docMk/>
          <pc:sldMk cId="3391437200" sldId="494"/>
        </pc:sldMkLst>
      </pc:sldChg>
      <pc:sldChg chg="modSp mod setBg">
        <pc:chgData name="Kristin Kane" userId="knB8B4nQMdTY9qwQ7Rvhf8RMAi08fCjhWp5m83vKjEg=" providerId="None" clId="Web-{24A0C79D-DDD9-4802-98D0-13A7C552D9B9}" dt="2026-06-08T13:48:43.279" v="112"/>
        <pc:sldMkLst>
          <pc:docMk/>
          <pc:sldMk cId="1626146201" sldId="495"/>
        </pc:sldMkLst>
        <pc:spChg chg="mod">
          <ac:chgData name="Kristin Kane" userId="knB8B4nQMdTY9qwQ7Rvhf8RMAi08fCjhWp5m83vKjEg=" providerId="None" clId="Web-{24A0C79D-DDD9-4802-98D0-13A7C552D9B9}" dt="2026-06-08T13:44:51.622" v="58"/>
          <ac:spMkLst>
            <pc:docMk/>
            <pc:sldMk cId="1626146201" sldId="495"/>
            <ac:spMk id="2" creationId="{AC567E32-8A1C-36F5-4DD7-A05A2DD11554}"/>
          </ac:spMkLst>
        </pc:spChg>
        <pc:spChg chg="mod">
          <ac:chgData name="Kristin Kane" userId="knB8B4nQMdTY9qwQ7Rvhf8RMAi08fCjhWp5m83vKjEg=" providerId="None" clId="Web-{24A0C79D-DDD9-4802-98D0-13A7C552D9B9}" dt="2026-06-08T13:44:41.607" v="55"/>
          <ac:spMkLst>
            <pc:docMk/>
            <pc:sldMk cId="1626146201" sldId="495"/>
            <ac:spMk id="5" creationId="{A7B4871D-360C-C3FB-7FE4-787C677337F1}"/>
          </ac:spMkLst>
        </pc:spChg>
        <pc:picChg chg="mod">
          <ac:chgData name="Kristin Kane" userId="knB8B4nQMdTY9qwQ7Rvhf8RMAi08fCjhWp5m83vKjEg=" providerId="None" clId="Web-{24A0C79D-DDD9-4802-98D0-13A7C552D9B9}" dt="2026-06-08T13:44:46.903" v="56" actId="14100"/>
          <ac:picMkLst>
            <pc:docMk/>
            <pc:sldMk cId="1626146201" sldId="495"/>
            <ac:picMk id="6" creationId="{68441EED-1528-9D21-3983-E862B99BF179}"/>
          </ac:picMkLst>
        </pc:picChg>
      </pc:sldChg>
      <pc:sldChg chg="modSp mod setBg">
        <pc:chgData name="Kristin Kane" userId="knB8B4nQMdTY9qwQ7Rvhf8RMAi08fCjhWp5m83vKjEg=" providerId="None" clId="Web-{24A0C79D-DDD9-4802-98D0-13A7C552D9B9}" dt="2026-06-08T13:48:43.279" v="112"/>
        <pc:sldMkLst>
          <pc:docMk/>
          <pc:sldMk cId="3094904147" sldId="496"/>
        </pc:sldMkLst>
        <pc:spChg chg="mod">
          <ac:chgData name="Kristin Kane" userId="knB8B4nQMdTY9qwQ7Rvhf8RMAi08fCjhWp5m83vKjEg=" providerId="None" clId="Web-{24A0C79D-DDD9-4802-98D0-13A7C552D9B9}" dt="2026-06-08T13:46:02.622" v="78" actId="1076"/>
          <ac:spMkLst>
            <pc:docMk/>
            <pc:sldMk cId="3094904147" sldId="496"/>
            <ac:spMk id="5" creationId="{AC774F3B-7FFC-D5B6-861D-58A2C413C8E3}"/>
          </ac:spMkLst>
        </pc:spChg>
        <pc:spChg chg="mod">
          <ac:chgData name="Kristin Kane" userId="knB8B4nQMdTY9qwQ7Rvhf8RMAi08fCjhWp5m83vKjEg=" providerId="None" clId="Web-{24A0C79D-DDD9-4802-98D0-13A7C552D9B9}" dt="2026-06-08T13:46:24.263" v="84"/>
          <ac:spMkLst>
            <pc:docMk/>
            <pc:sldMk cId="3094904147" sldId="496"/>
            <ac:spMk id="6" creationId="{7290C0DB-819F-2E97-A702-4377E3692CE9}"/>
          </ac:spMkLst>
        </pc:spChg>
        <pc:picChg chg="mod">
          <ac:chgData name="Kristin Kane" userId="knB8B4nQMdTY9qwQ7Rvhf8RMAi08fCjhWp5m83vKjEg=" providerId="None" clId="Web-{24A0C79D-DDD9-4802-98D0-13A7C552D9B9}" dt="2026-06-08T13:46:19.185" v="82" actId="1076"/>
          <ac:picMkLst>
            <pc:docMk/>
            <pc:sldMk cId="3094904147" sldId="496"/>
            <ac:picMk id="2" creationId="{7A9DB299-FD60-E598-A83B-074D99C1E5E6}"/>
          </ac:picMkLst>
        </pc:picChg>
      </pc:sldChg>
      <pc:sldChg chg="modSp mod setBg">
        <pc:chgData name="Kristin Kane" userId="knB8B4nQMdTY9qwQ7Rvhf8RMAi08fCjhWp5m83vKjEg=" providerId="None" clId="Web-{24A0C79D-DDD9-4802-98D0-13A7C552D9B9}" dt="2026-06-08T13:48:43.279" v="112"/>
        <pc:sldMkLst>
          <pc:docMk/>
          <pc:sldMk cId="738772651" sldId="497"/>
        </pc:sldMkLst>
        <pc:spChg chg="mod">
          <ac:chgData name="Kristin Kane" userId="knB8B4nQMdTY9qwQ7Rvhf8RMAi08fCjhWp5m83vKjEg=" providerId="None" clId="Web-{24A0C79D-DDD9-4802-98D0-13A7C552D9B9}" dt="2026-06-08T13:47:02.669" v="91"/>
          <ac:spMkLst>
            <pc:docMk/>
            <pc:sldMk cId="738772651" sldId="497"/>
            <ac:spMk id="2" creationId="{EB6CB30A-A51C-AF8A-9F40-E365C18DD2AE}"/>
          </ac:spMkLst>
        </pc:spChg>
        <pc:spChg chg="mod">
          <ac:chgData name="Kristin Kane" userId="knB8B4nQMdTY9qwQ7Rvhf8RMAi08fCjhWp5m83vKjEg=" providerId="None" clId="Web-{24A0C79D-DDD9-4802-98D0-13A7C552D9B9}" dt="2026-06-08T13:47:07.654" v="92"/>
          <ac:spMkLst>
            <pc:docMk/>
            <pc:sldMk cId="738772651" sldId="497"/>
            <ac:spMk id="5" creationId="{43E91D56-6CFA-75EB-7BED-305304E80B37}"/>
          </ac:spMkLst>
        </pc:spChg>
        <pc:picChg chg="mod">
          <ac:chgData name="Kristin Kane" userId="knB8B4nQMdTY9qwQ7Rvhf8RMAi08fCjhWp5m83vKjEg=" providerId="None" clId="Web-{24A0C79D-DDD9-4802-98D0-13A7C552D9B9}" dt="2026-06-08T13:46:57.779" v="89" actId="14100"/>
          <ac:picMkLst>
            <pc:docMk/>
            <pc:sldMk cId="738772651" sldId="497"/>
            <ac:picMk id="3" creationId="{C81F55E1-CA2B-18AF-5174-8E82A27101B8}"/>
          </ac:picMkLst>
        </pc:picChg>
      </pc:sldChg>
      <pc:sldChg chg="mod">
        <pc:chgData name="Kristin Kane" userId="knB8B4nQMdTY9qwQ7Rvhf8RMAi08fCjhWp5m83vKjEg=" providerId="None" clId="Web-{24A0C79D-DDD9-4802-98D0-13A7C552D9B9}" dt="2026-06-08T13:48:43.279" v="112"/>
        <pc:sldMkLst>
          <pc:docMk/>
          <pc:sldMk cId="3522370954" sldId="498"/>
        </pc:sldMkLst>
      </pc:sldChg>
      <pc:sldChg chg="mod">
        <pc:chgData name="Kristin Kane" userId="knB8B4nQMdTY9qwQ7Rvhf8RMAi08fCjhWp5m83vKjEg=" providerId="None" clId="Web-{24A0C79D-DDD9-4802-98D0-13A7C552D9B9}" dt="2026-06-08T13:48:43.279" v="112"/>
        <pc:sldMkLst>
          <pc:docMk/>
          <pc:sldMk cId="3800235595" sldId="499"/>
        </pc:sldMkLst>
      </pc:sldChg>
      <pc:sldChg chg="modSp mod setBg">
        <pc:chgData name="Kristin Kane" userId="knB8B4nQMdTY9qwQ7Rvhf8RMAi08fCjhWp5m83vKjEg=" providerId="None" clId="Web-{24A0C79D-DDD9-4802-98D0-13A7C552D9B9}" dt="2026-06-08T13:48:43.279" v="112"/>
        <pc:sldMkLst>
          <pc:docMk/>
          <pc:sldMk cId="987301235" sldId="500"/>
        </pc:sldMkLst>
        <pc:spChg chg="mod">
          <ac:chgData name="Kristin Kane" userId="knB8B4nQMdTY9qwQ7Rvhf8RMAi08fCjhWp5m83vKjEg=" providerId="None" clId="Web-{24A0C79D-DDD9-4802-98D0-13A7C552D9B9}" dt="2026-06-08T13:41:47.169" v="26" actId="1076"/>
          <ac:spMkLst>
            <pc:docMk/>
            <pc:sldMk cId="987301235" sldId="500"/>
            <ac:spMk id="3" creationId="{81C653E7-884E-DDB0-8E33-4C08AA9B5F69}"/>
          </ac:spMkLst>
        </pc:spChg>
        <pc:spChg chg="mod">
          <ac:chgData name="Kristin Kane" userId="knB8B4nQMdTY9qwQ7Rvhf8RMAi08fCjhWp5m83vKjEg=" providerId="None" clId="Web-{24A0C79D-DDD9-4802-98D0-13A7C552D9B9}" dt="2026-06-08T13:41:52.903" v="28"/>
          <ac:spMkLst>
            <pc:docMk/>
            <pc:sldMk cId="987301235" sldId="500"/>
            <ac:spMk id="9" creationId="{E67BEBF6-1CE3-3897-AFBC-FF3153C111CA}"/>
          </ac:spMkLst>
        </pc:spChg>
      </pc:sldChg>
      <pc:sldChg chg="modSp mod setBg">
        <pc:chgData name="Kristin Kane" userId="knB8B4nQMdTY9qwQ7Rvhf8RMAi08fCjhWp5m83vKjEg=" providerId="None" clId="Web-{24A0C79D-DDD9-4802-98D0-13A7C552D9B9}" dt="2026-06-08T13:48:43.279" v="112"/>
        <pc:sldMkLst>
          <pc:docMk/>
          <pc:sldMk cId="1056138917" sldId="501"/>
        </pc:sldMkLst>
        <pc:spChg chg="mod">
          <ac:chgData name="Kristin Kane" userId="knB8B4nQMdTY9qwQ7Rvhf8RMAi08fCjhWp5m83vKjEg=" providerId="None" clId="Web-{24A0C79D-DDD9-4802-98D0-13A7C552D9B9}" dt="2026-06-08T13:45:01.029" v="59" actId="1076"/>
          <ac:spMkLst>
            <pc:docMk/>
            <pc:sldMk cId="1056138917" sldId="501"/>
            <ac:spMk id="2" creationId="{33F95AC2-C6EC-4549-40CF-816E6426E5FE}"/>
          </ac:spMkLst>
        </pc:spChg>
        <pc:spChg chg="mod">
          <ac:chgData name="Kristin Kane" userId="knB8B4nQMdTY9qwQ7Rvhf8RMAi08fCjhWp5m83vKjEg=" providerId="None" clId="Web-{24A0C79D-DDD9-4802-98D0-13A7C552D9B9}" dt="2026-06-08T13:45:04.060" v="61"/>
          <ac:spMkLst>
            <pc:docMk/>
            <pc:sldMk cId="1056138917" sldId="501"/>
            <ac:spMk id="9" creationId="{7802B508-5A78-ED1E-2E3F-5784CA539C25}"/>
          </ac:spMkLst>
        </pc:spChg>
      </pc:sldChg>
      <pc:sldChg chg="delSp modSp mod setBg">
        <pc:chgData name="Kristin Kane" userId="knB8B4nQMdTY9qwQ7Rvhf8RMAi08fCjhWp5m83vKjEg=" providerId="None" clId="Web-{24A0C79D-DDD9-4802-98D0-13A7C552D9B9}" dt="2026-06-08T13:48:43.279" v="112"/>
        <pc:sldMkLst>
          <pc:docMk/>
          <pc:sldMk cId="3653307584" sldId="503"/>
        </pc:sldMkLst>
        <pc:spChg chg="mod">
          <ac:chgData name="Kristin Kane" userId="knB8B4nQMdTY9qwQ7Rvhf8RMAi08fCjhWp5m83vKjEg=" providerId="None" clId="Web-{24A0C79D-DDD9-4802-98D0-13A7C552D9B9}" dt="2026-06-08T13:42:42.622" v="38"/>
          <ac:spMkLst>
            <pc:docMk/>
            <pc:sldMk cId="3653307584" sldId="503"/>
            <ac:spMk id="3" creationId="{42D8E35F-C56E-F427-B41D-029ACE9AF28A}"/>
          </ac:spMkLst>
        </pc:spChg>
        <pc:spChg chg="mod">
          <ac:chgData name="Kristin Kane" userId="knB8B4nQMdTY9qwQ7Rvhf8RMAi08fCjhWp5m83vKjEg=" providerId="None" clId="Web-{24A0C79D-DDD9-4802-98D0-13A7C552D9B9}" dt="2026-06-08T13:43:10.575" v="41" actId="1076"/>
          <ac:spMkLst>
            <pc:docMk/>
            <pc:sldMk cId="3653307584" sldId="503"/>
            <ac:spMk id="7" creationId="{759ECCC4-9846-3EB2-7B52-D67C434B17B7}"/>
          </ac:spMkLst>
        </pc:spChg>
        <pc:spChg chg="mod">
          <ac:chgData name="Kristin Kane" userId="knB8B4nQMdTY9qwQ7Rvhf8RMAi08fCjhWp5m83vKjEg=" providerId="None" clId="Web-{24A0C79D-DDD9-4802-98D0-13A7C552D9B9}" dt="2026-06-08T13:43:23.935" v="45" actId="1076"/>
          <ac:spMkLst>
            <pc:docMk/>
            <pc:sldMk cId="3653307584" sldId="503"/>
            <ac:spMk id="13" creationId="{60D74090-32A8-4831-9187-02FC2568CD38}"/>
          </ac:spMkLst>
        </pc:spChg>
        <pc:spChg chg="del">
          <ac:chgData name="Kristin Kane" userId="knB8B4nQMdTY9qwQ7Rvhf8RMAi08fCjhWp5m83vKjEg=" providerId="None" clId="Web-{24A0C79D-DDD9-4802-98D0-13A7C552D9B9}" dt="2026-06-08T13:42:55.122" v="40"/>
          <ac:spMkLst>
            <pc:docMk/>
            <pc:sldMk cId="3653307584" sldId="503"/>
            <ac:spMk id="18" creationId="{9DF2BA1D-B717-6293-3587-3FF801C95051}"/>
          </ac:spMkLst>
        </pc:spChg>
        <pc:spChg chg="del">
          <ac:chgData name="Kristin Kane" userId="knB8B4nQMdTY9qwQ7Rvhf8RMAi08fCjhWp5m83vKjEg=" providerId="None" clId="Web-{24A0C79D-DDD9-4802-98D0-13A7C552D9B9}" dt="2026-06-08T13:42:52.684" v="39"/>
          <ac:spMkLst>
            <pc:docMk/>
            <pc:sldMk cId="3653307584" sldId="503"/>
            <ac:spMk id="19" creationId="{2357C7B9-F112-1A01-E667-8796D4FC98ED}"/>
          </ac:spMkLst>
        </pc:spChg>
        <pc:picChg chg="mod">
          <ac:chgData name="Kristin Kane" userId="knB8B4nQMdTY9qwQ7Rvhf8RMAi08fCjhWp5m83vKjEg=" providerId="None" clId="Web-{24A0C79D-DDD9-4802-98D0-13A7C552D9B9}" dt="2026-06-08T13:43:20.685" v="44" actId="1076"/>
          <ac:picMkLst>
            <pc:docMk/>
            <pc:sldMk cId="3653307584" sldId="503"/>
            <ac:picMk id="4" creationId="{26684D69-5DC2-4CCD-8206-113272393734}"/>
          </ac:picMkLst>
        </pc:picChg>
        <pc:picChg chg="mod">
          <ac:chgData name="Kristin Kane" userId="knB8B4nQMdTY9qwQ7Rvhf8RMAi08fCjhWp5m83vKjEg=" providerId="None" clId="Web-{24A0C79D-DDD9-4802-98D0-13A7C552D9B9}" dt="2026-06-08T13:43:16.747" v="43" actId="1076"/>
          <ac:picMkLst>
            <pc:docMk/>
            <pc:sldMk cId="3653307584" sldId="503"/>
            <ac:picMk id="8" creationId="{27F9A144-E158-EDC4-6047-5196AF9CF346}"/>
          </ac:picMkLst>
        </pc:picChg>
      </pc:sldChg>
      <pc:sldChg chg="mod">
        <pc:chgData name="Kristin Kane" userId="knB8B4nQMdTY9qwQ7Rvhf8RMAi08fCjhWp5m83vKjEg=" providerId="None" clId="Web-{24A0C79D-DDD9-4802-98D0-13A7C552D9B9}" dt="2026-06-08T13:48:43.279" v="112"/>
        <pc:sldMkLst>
          <pc:docMk/>
          <pc:sldMk cId="2157883247" sldId="504"/>
        </pc:sldMkLst>
      </pc:sldChg>
      <pc:sldMasterChg chg="mod setBg modSldLayout">
        <pc:chgData name="Kristin Kane" userId="knB8B4nQMdTY9qwQ7Rvhf8RMAi08fCjhWp5m83vKjEg=" providerId="None" clId="Web-{24A0C79D-DDD9-4802-98D0-13A7C552D9B9}" dt="2026-06-08T13:48:43.279" v="112"/>
        <pc:sldMasterMkLst>
          <pc:docMk/>
          <pc:sldMasterMk cId="4036237491" sldId="2147483660"/>
        </pc:sldMasterMkLst>
        <pc:sldLayoutChg chg="mod">
          <pc:chgData name="Kristin Kane" userId="knB8B4nQMdTY9qwQ7Rvhf8RMAi08fCjhWp5m83vKjEg=" providerId="None" clId="Web-{24A0C79D-DDD9-4802-98D0-13A7C552D9B9}" dt="2026-06-08T13:48:43.279" v="112"/>
          <pc:sldLayoutMkLst>
            <pc:docMk/>
            <pc:sldMasterMk cId="4036237491" sldId="2147483660"/>
            <pc:sldLayoutMk cId="1977913410" sldId="2147483661"/>
          </pc:sldLayoutMkLst>
        </pc:sldLayoutChg>
        <pc:sldLayoutChg chg="mod">
          <pc:chgData name="Kristin Kane" userId="knB8B4nQMdTY9qwQ7Rvhf8RMAi08fCjhWp5m83vKjEg=" providerId="None" clId="Web-{24A0C79D-DDD9-4802-98D0-13A7C552D9B9}" dt="2026-06-08T13:48:43.279" v="112"/>
          <pc:sldLayoutMkLst>
            <pc:docMk/>
            <pc:sldMasterMk cId="4036237491" sldId="2147483660"/>
            <pc:sldLayoutMk cId="2340269526" sldId="2147483662"/>
          </pc:sldLayoutMkLst>
        </pc:sldLayoutChg>
        <pc:sldLayoutChg chg="mod">
          <pc:chgData name="Kristin Kane" userId="knB8B4nQMdTY9qwQ7Rvhf8RMAi08fCjhWp5m83vKjEg=" providerId="None" clId="Web-{24A0C79D-DDD9-4802-98D0-13A7C552D9B9}" dt="2026-06-08T13:48:43.279" v="112"/>
          <pc:sldLayoutMkLst>
            <pc:docMk/>
            <pc:sldMasterMk cId="4036237491" sldId="2147483660"/>
            <pc:sldLayoutMk cId="1358317874" sldId="2147483663"/>
          </pc:sldLayoutMkLst>
        </pc:sldLayoutChg>
        <pc:sldLayoutChg chg="mod">
          <pc:chgData name="Kristin Kane" userId="knB8B4nQMdTY9qwQ7Rvhf8RMAi08fCjhWp5m83vKjEg=" providerId="None" clId="Web-{24A0C79D-DDD9-4802-98D0-13A7C552D9B9}" dt="2026-06-08T13:48:43.279" v="112"/>
          <pc:sldLayoutMkLst>
            <pc:docMk/>
            <pc:sldMasterMk cId="4036237491" sldId="2147483660"/>
            <pc:sldLayoutMk cId="3157202307" sldId="2147483664"/>
          </pc:sldLayoutMkLst>
        </pc:sldLayoutChg>
        <pc:sldLayoutChg chg="mod">
          <pc:chgData name="Kristin Kane" userId="knB8B4nQMdTY9qwQ7Rvhf8RMAi08fCjhWp5m83vKjEg=" providerId="None" clId="Web-{24A0C79D-DDD9-4802-98D0-13A7C552D9B9}" dt="2026-06-08T13:48:43.279" v="112"/>
          <pc:sldLayoutMkLst>
            <pc:docMk/>
            <pc:sldMasterMk cId="4036237491" sldId="2147483660"/>
            <pc:sldLayoutMk cId="1637204731" sldId="2147483665"/>
          </pc:sldLayoutMkLst>
        </pc:sldLayoutChg>
        <pc:sldLayoutChg chg="mod">
          <pc:chgData name="Kristin Kane" userId="knB8B4nQMdTY9qwQ7Rvhf8RMAi08fCjhWp5m83vKjEg=" providerId="None" clId="Web-{24A0C79D-DDD9-4802-98D0-13A7C552D9B9}" dt="2026-06-08T13:48:43.279" v="112"/>
          <pc:sldLayoutMkLst>
            <pc:docMk/>
            <pc:sldMasterMk cId="4036237491" sldId="2147483660"/>
            <pc:sldLayoutMk cId="4270877082" sldId="2147483666"/>
          </pc:sldLayoutMkLst>
        </pc:sldLayoutChg>
        <pc:sldLayoutChg chg="mod">
          <pc:chgData name="Kristin Kane" userId="knB8B4nQMdTY9qwQ7Rvhf8RMAi08fCjhWp5m83vKjEg=" providerId="None" clId="Web-{24A0C79D-DDD9-4802-98D0-13A7C552D9B9}" dt="2026-06-08T13:48:43.279" v="112"/>
          <pc:sldLayoutMkLst>
            <pc:docMk/>
            <pc:sldMasterMk cId="4036237491" sldId="2147483660"/>
            <pc:sldLayoutMk cId="2558326126" sldId="2147483667"/>
          </pc:sldLayoutMkLst>
        </pc:sldLayoutChg>
        <pc:sldLayoutChg chg="mod">
          <pc:chgData name="Kristin Kane" userId="knB8B4nQMdTY9qwQ7Rvhf8RMAi08fCjhWp5m83vKjEg=" providerId="None" clId="Web-{24A0C79D-DDD9-4802-98D0-13A7C552D9B9}" dt="2026-06-08T13:48:43.279" v="112"/>
          <pc:sldLayoutMkLst>
            <pc:docMk/>
            <pc:sldMasterMk cId="4036237491" sldId="2147483660"/>
            <pc:sldLayoutMk cId="4009910767" sldId="2147483668"/>
          </pc:sldLayoutMkLst>
        </pc:sldLayoutChg>
        <pc:sldLayoutChg chg="mod">
          <pc:chgData name="Kristin Kane" userId="knB8B4nQMdTY9qwQ7Rvhf8RMAi08fCjhWp5m83vKjEg=" providerId="None" clId="Web-{24A0C79D-DDD9-4802-98D0-13A7C552D9B9}" dt="2026-06-08T13:48:43.279" v="112"/>
          <pc:sldLayoutMkLst>
            <pc:docMk/>
            <pc:sldMasterMk cId="4036237491" sldId="2147483660"/>
            <pc:sldLayoutMk cId="13370495" sldId="2147483678"/>
          </pc:sldLayoutMkLst>
        </pc:sldLayoutChg>
      </pc:sldMasterChg>
      <pc:sldMasterChg chg="mod setBg modSldLayout">
        <pc:chgData name="Kristin Kane" userId="knB8B4nQMdTY9qwQ7Rvhf8RMAi08fCjhWp5m83vKjEg=" providerId="None" clId="Web-{24A0C79D-DDD9-4802-98D0-13A7C552D9B9}" dt="2026-06-08T13:48:43.279" v="112"/>
        <pc:sldMasterMkLst>
          <pc:docMk/>
          <pc:sldMasterMk cId="116816766" sldId="2147483669"/>
        </pc:sldMasterMkLst>
        <pc:sldLayoutChg chg="mod">
          <pc:chgData name="Kristin Kane" userId="knB8B4nQMdTY9qwQ7Rvhf8RMAi08fCjhWp5m83vKjEg=" providerId="None" clId="Web-{24A0C79D-DDD9-4802-98D0-13A7C552D9B9}" dt="2026-06-08T13:48:43.279" v="112"/>
          <pc:sldLayoutMkLst>
            <pc:docMk/>
            <pc:sldMasterMk cId="116816766" sldId="2147483669"/>
            <pc:sldLayoutMk cId="232265194" sldId="2147483670"/>
          </pc:sldLayoutMkLst>
        </pc:sldLayoutChg>
        <pc:sldLayoutChg chg="mod">
          <pc:chgData name="Kristin Kane" userId="knB8B4nQMdTY9qwQ7Rvhf8RMAi08fCjhWp5m83vKjEg=" providerId="None" clId="Web-{24A0C79D-DDD9-4802-98D0-13A7C552D9B9}" dt="2026-06-08T13:48:43.279" v="112"/>
          <pc:sldLayoutMkLst>
            <pc:docMk/>
            <pc:sldMasterMk cId="116816766" sldId="2147483669"/>
            <pc:sldLayoutMk cId="3552592847" sldId="2147483671"/>
          </pc:sldLayoutMkLst>
        </pc:sldLayoutChg>
        <pc:sldLayoutChg chg="mod">
          <pc:chgData name="Kristin Kane" userId="knB8B4nQMdTY9qwQ7Rvhf8RMAi08fCjhWp5m83vKjEg=" providerId="None" clId="Web-{24A0C79D-DDD9-4802-98D0-13A7C552D9B9}" dt="2026-06-08T13:48:43.279" v="112"/>
          <pc:sldLayoutMkLst>
            <pc:docMk/>
            <pc:sldMasterMk cId="116816766" sldId="2147483669"/>
            <pc:sldLayoutMk cId="237322210" sldId="2147483672"/>
          </pc:sldLayoutMkLst>
        </pc:sldLayoutChg>
        <pc:sldLayoutChg chg="mod">
          <pc:chgData name="Kristin Kane" userId="knB8B4nQMdTY9qwQ7Rvhf8RMAi08fCjhWp5m83vKjEg=" providerId="None" clId="Web-{24A0C79D-DDD9-4802-98D0-13A7C552D9B9}" dt="2026-06-08T13:48:43.279" v="112"/>
          <pc:sldLayoutMkLst>
            <pc:docMk/>
            <pc:sldMasterMk cId="116816766" sldId="2147483669"/>
            <pc:sldLayoutMk cId="79029127" sldId="2147483673"/>
          </pc:sldLayoutMkLst>
        </pc:sldLayoutChg>
        <pc:sldLayoutChg chg="mod">
          <pc:chgData name="Kristin Kane" userId="knB8B4nQMdTY9qwQ7Rvhf8RMAi08fCjhWp5m83vKjEg=" providerId="None" clId="Web-{24A0C79D-DDD9-4802-98D0-13A7C552D9B9}" dt="2026-06-08T13:48:43.279" v="112"/>
          <pc:sldLayoutMkLst>
            <pc:docMk/>
            <pc:sldMasterMk cId="116816766" sldId="2147483669"/>
            <pc:sldLayoutMk cId="2596451055" sldId="2147483674"/>
          </pc:sldLayoutMkLst>
        </pc:sldLayoutChg>
        <pc:sldLayoutChg chg="mod">
          <pc:chgData name="Kristin Kane" userId="knB8B4nQMdTY9qwQ7Rvhf8RMAi08fCjhWp5m83vKjEg=" providerId="None" clId="Web-{24A0C79D-DDD9-4802-98D0-13A7C552D9B9}" dt="2026-06-08T13:48:43.279" v="112"/>
          <pc:sldLayoutMkLst>
            <pc:docMk/>
            <pc:sldMasterMk cId="116816766" sldId="2147483669"/>
            <pc:sldLayoutMk cId="4179885405" sldId="2147483675"/>
          </pc:sldLayoutMkLst>
        </pc:sldLayoutChg>
        <pc:sldLayoutChg chg="mod">
          <pc:chgData name="Kristin Kane" userId="knB8B4nQMdTY9qwQ7Rvhf8RMAi08fCjhWp5m83vKjEg=" providerId="None" clId="Web-{24A0C79D-DDD9-4802-98D0-13A7C552D9B9}" dt="2026-06-08T13:48:43.279" v="112"/>
          <pc:sldLayoutMkLst>
            <pc:docMk/>
            <pc:sldMasterMk cId="116816766" sldId="2147483669"/>
            <pc:sldLayoutMk cId="1695469486" sldId="2147483676"/>
          </pc:sldLayoutMkLst>
        </pc:sldLayoutChg>
        <pc:sldLayoutChg chg="mod">
          <pc:chgData name="Kristin Kane" userId="knB8B4nQMdTY9qwQ7Rvhf8RMAi08fCjhWp5m83vKjEg=" providerId="None" clId="Web-{24A0C79D-DDD9-4802-98D0-13A7C552D9B9}" dt="2026-06-08T13:48:43.279" v="112"/>
          <pc:sldLayoutMkLst>
            <pc:docMk/>
            <pc:sldMasterMk cId="116816766" sldId="2147483669"/>
            <pc:sldLayoutMk cId="1234400961" sldId="2147483677"/>
          </pc:sldLayoutMkLst>
        </pc:sldLayoutChg>
      </pc:sldMasterChg>
    </pc:docChg>
  </pc:docChgLst>
  <pc:docChgLst>
    <pc:chgData name="Sen Wang" userId="5Kfd3VoL/92ySW8mXmeRHG4tyYe/d7qdCtEarKo7Z1A=" providerId="None" clId="Web-{1D1F5976-3484-4AB3-A515-C2C6933F9DD3}"/>
    <pc:docChg chg="mod modSld">
      <pc:chgData name="Sen Wang" userId="5Kfd3VoL/92ySW8mXmeRHG4tyYe/d7qdCtEarKo7Z1A=" providerId="None" clId="Web-{1D1F5976-3484-4AB3-A515-C2C6933F9DD3}" dt="2026-06-02T16:35:00.249" v="4" actId="20577"/>
      <pc:docMkLst>
        <pc:docMk/>
      </pc:docMkLst>
      <pc:sldChg chg="modSp">
        <pc:chgData name="Sen Wang" userId="5Kfd3VoL/92ySW8mXmeRHG4tyYe/d7qdCtEarKo7Z1A=" providerId="None" clId="Web-{1D1F5976-3484-4AB3-A515-C2C6933F9DD3}" dt="2026-06-02T16:35:00.249" v="4" actId="20577"/>
        <pc:sldMkLst>
          <pc:docMk/>
          <pc:sldMk cId="1508449860" sldId="455"/>
        </pc:sldMkLst>
        <pc:spChg chg="mod">
          <ac:chgData name="Sen Wang" userId="5Kfd3VoL/92ySW8mXmeRHG4tyYe/d7qdCtEarKo7Z1A=" providerId="None" clId="Web-{1D1F5976-3484-4AB3-A515-C2C6933F9DD3}" dt="2026-06-02T16:35:00.249" v="4" actId="20577"/>
          <ac:spMkLst>
            <pc:docMk/>
            <pc:sldMk cId="1508449860" sldId="455"/>
            <ac:spMk id="14" creationId="{FF96F255-473A-FA67-F50B-FBEBF3249D4E}"/>
          </ac:spMkLst>
        </pc:spChg>
      </pc:sldChg>
      <pc:sldChg chg="modSp">
        <pc:chgData name="Sen Wang" userId="5Kfd3VoL/92ySW8mXmeRHG4tyYe/d7qdCtEarKo7Z1A=" providerId="None" clId="Web-{1D1F5976-3484-4AB3-A515-C2C6933F9DD3}" dt="2026-06-02T16:24:01.198" v="3" actId="20577"/>
        <pc:sldMkLst>
          <pc:docMk/>
          <pc:sldMk cId="1626146201" sldId="495"/>
        </pc:sldMkLst>
        <pc:spChg chg="mod">
          <ac:chgData name="Sen Wang" userId="5Kfd3VoL/92ySW8mXmeRHG4tyYe/d7qdCtEarKo7Z1A=" providerId="None" clId="Web-{1D1F5976-3484-4AB3-A515-C2C6933F9DD3}" dt="2026-06-02T16:24:01.198" v="3" actId="20577"/>
          <ac:spMkLst>
            <pc:docMk/>
            <pc:sldMk cId="1626146201" sldId="495"/>
            <ac:spMk id="5" creationId="{A7B4871D-360C-C3FB-7FE4-787C677337F1}"/>
          </ac:spMkLst>
        </pc:spChg>
      </pc:sldChg>
    </pc:docChg>
  </pc:docChgLst>
  <pc:docChgLst>
    <pc:chgData name="Karen Shaffer" userId="TBjdAIoiwjqc8/3lYAX9F/iLR7USMPR6z6LqvKgAsQ4=" providerId="None" clId="Web-{9E0E0E4B-4518-4198-B728-2DD5DE5B1CE3}"/>
    <pc:docChg chg="modSld">
      <pc:chgData name="Karen Shaffer" userId="TBjdAIoiwjqc8/3lYAX9F/iLR7USMPR6z6LqvKgAsQ4=" providerId="None" clId="Web-{9E0E0E4B-4518-4198-B728-2DD5DE5B1CE3}" dt="2026-05-18T15:06:26.288" v="103" actId="20577"/>
      <pc:docMkLst>
        <pc:docMk/>
      </pc:docMkLst>
      <pc:sldChg chg="modSp modCm">
        <pc:chgData name="Karen Shaffer" userId="TBjdAIoiwjqc8/3lYAX9F/iLR7USMPR6z6LqvKgAsQ4=" providerId="None" clId="Web-{9E0E0E4B-4518-4198-B728-2DD5DE5B1CE3}" dt="2026-05-18T15:06:26.288" v="103" actId="20577"/>
        <pc:sldMkLst>
          <pc:docMk/>
          <pc:sldMk cId="1520540552" sldId="376"/>
        </pc:sldMkLst>
        <pc:spChg chg="mod">
          <ac:chgData name="Karen Shaffer" userId="TBjdAIoiwjqc8/3lYAX9F/iLR7USMPR6z6LqvKgAsQ4=" providerId="None" clId="Web-{9E0E0E4B-4518-4198-B728-2DD5DE5B1CE3}" dt="2026-05-18T15:06:26.288" v="103" actId="20577"/>
          <ac:spMkLst>
            <pc:docMk/>
            <pc:sldMk cId="1520540552" sldId="376"/>
            <ac:spMk id="3" creationId="{E33B567F-B742-401E-813B-CECE63856DA5}"/>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9E0E0E4B-4518-4198-B728-2DD5DE5B1CE3}" dt="2026-05-18T14:58:38.929" v="62" actId="20577"/>
              <pc2:cmMkLst xmlns:pc2="http://schemas.microsoft.com/office/powerpoint/2019/9/main/command">
                <pc:docMk/>
                <pc:sldMk cId="1520540552" sldId="376"/>
                <pc2:cmMk id="{73B1E498-1EC3-447D-98BF-92351D25B745}"/>
              </pc2:cmMkLst>
            </pc226:cmChg>
          </p:ext>
        </pc:extLst>
      </pc:sldChg>
      <pc:sldChg chg="modSp modCm">
        <pc:chgData name="Karen Shaffer" userId="TBjdAIoiwjqc8/3lYAX9F/iLR7USMPR6z6LqvKgAsQ4=" providerId="None" clId="Web-{9E0E0E4B-4518-4198-B728-2DD5DE5B1CE3}" dt="2026-05-18T14:55:30.985" v="18" actId="20577"/>
        <pc:sldMkLst>
          <pc:docMk/>
          <pc:sldMk cId="988029426" sldId="439"/>
        </pc:sldMkLst>
        <pc:spChg chg="mod">
          <ac:chgData name="Karen Shaffer" userId="TBjdAIoiwjqc8/3lYAX9F/iLR7USMPR6z6LqvKgAsQ4=" providerId="None" clId="Web-{9E0E0E4B-4518-4198-B728-2DD5DE5B1CE3}" dt="2026-05-18T14:55:30.985" v="18" actId="20577"/>
          <ac:spMkLst>
            <pc:docMk/>
            <pc:sldMk cId="988029426" sldId="439"/>
            <ac:spMk id="2" creationId="{E312D71F-D15F-58FB-66E7-ED8750FF31D9}"/>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9E0E0E4B-4518-4198-B728-2DD5DE5B1CE3}" dt="2026-05-18T14:55:24.891" v="17" actId="20577"/>
              <pc2:cmMkLst xmlns:pc2="http://schemas.microsoft.com/office/powerpoint/2019/9/main/command">
                <pc:docMk/>
                <pc:sldMk cId="988029426" sldId="439"/>
                <pc2:cmMk id="{018650DF-0F78-4CAB-B219-8E69F9266DB2}"/>
              </pc2:cmMkLst>
            </pc226:cmChg>
          </p:ext>
        </pc:extLst>
      </pc:sldChg>
      <pc:sldChg chg="modSp modCm">
        <pc:chgData name="Karen Shaffer" userId="TBjdAIoiwjqc8/3lYAX9F/iLR7USMPR6z6LqvKgAsQ4=" providerId="None" clId="Web-{9E0E0E4B-4518-4198-B728-2DD5DE5B1CE3}" dt="2026-05-18T14:54:57.844" v="13" actId="20577"/>
        <pc:sldMkLst>
          <pc:docMk/>
          <pc:sldMk cId="3146633002" sldId="449"/>
        </pc:sldMkLst>
        <pc:spChg chg="mod">
          <ac:chgData name="Karen Shaffer" userId="TBjdAIoiwjqc8/3lYAX9F/iLR7USMPR6z6LqvKgAsQ4=" providerId="None" clId="Web-{9E0E0E4B-4518-4198-B728-2DD5DE5B1CE3}" dt="2026-05-18T14:54:57.844" v="13" actId="20577"/>
          <ac:spMkLst>
            <pc:docMk/>
            <pc:sldMk cId="3146633002" sldId="449"/>
            <ac:spMk id="3" creationId="{B2E3290B-E43A-75B5-AB54-81B49D96088A}"/>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9E0E0E4B-4518-4198-B728-2DD5DE5B1CE3}" dt="2026-05-18T14:54:53.765" v="12" actId="20577"/>
              <pc2:cmMkLst xmlns:pc2="http://schemas.microsoft.com/office/powerpoint/2019/9/main/command">
                <pc:docMk/>
                <pc:sldMk cId="3146633002" sldId="449"/>
                <pc2:cmMk id="{BC569BAA-D676-4675-AF1E-54153389DC73}"/>
              </pc2:cmMkLst>
            </pc226:cmChg>
          </p:ext>
        </pc:extLst>
      </pc:sldChg>
      <pc:sldChg chg="modSp modCm">
        <pc:chgData name="Karen Shaffer" userId="TBjdAIoiwjqc8/3lYAX9F/iLR7USMPR6z6LqvKgAsQ4=" providerId="None" clId="Web-{9E0E0E4B-4518-4198-B728-2DD5DE5B1CE3}" dt="2026-05-18T15:01:26.388" v="72" actId="20577"/>
        <pc:sldMkLst>
          <pc:docMk/>
          <pc:sldMk cId="58539002" sldId="451"/>
        </pc:sldMkLst>
        <pc:spChg chg="mod">
          <ac:chgData name="Karen Shaffer" userId="TBjdAIoiwjqc8/3lYAX9F/iLR7USMPR6z6LqvKgAsQ4=" providerId="None" clId="Web-{9E0E0E4B-4518-4198-B728-2DD5DE5B1CE3}" dt="2026-05-18T15:01:26.388" v="72" actId="20577"/>
          <ac:spMkLst>
            <pc:docMk/>
            <pc:sldMk cId="58539002" sldId="451"/>
            <ac:spMk id="3" creationId="{95FE968C-03D6-97DA-F042-6C89570C3429}"/>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9E0E0E4B-4518-4198-B728-2DD5DE5B1CE3}" dt="2026-05-18T15:01:17.559" v="71" actId="20577"/>
              <pc2:cmMkLst xmlns:pc2="http://schemas.microsoft.com/office/powerpoint/2019/9/main/command">
                <pc:docMk/>
                <pc:sldMk cId="58539002" sldId="451"/>
                <pc2:cmMk id="{136BA8DB-63F1-40E8-B141-1A32B2E8A871}"/>
              </pc2:cmMkLst>
            </pc226:cmChg>
          </p:ext>
        </pc:extLst>
      </pc:sldChg>
      <pc:sldChg chg="addSp delSp modSp modCm">
        <pc:chgData name="Karen Shaffer" userId="TBjdAIoiwjqc8/3lYAX9F/iLR7USMPR6z6LqvKgAsQ4=" providerId="None" clId="Web-{9E0E0E4B-4518-4198-B728-2DD5DE5B1CE3}" dt="2026-05-18T15:01:51.998" v="79" actId="20577"/>
        <pc:sldMkLst>
          <pc:docMk/>
          <pc:sldMk cId="1508449860" sldId="455"/>
        </pc:sldMkLst>
        <pc:spChg chg="add del mod">
          <ac:chgData name="Karen Shaffer" userId="TBjdAIoiwjqc8/3lYAX9F/iLR7USMPR6z6LqvKgAsQ4=" providerId="None" clId="Web-{9E0E0E4B-4518-4198-B728-2DD5DE5B1CE3}" dt="2026-05-18T15:01:51.998" v="79" actId="20577"/>
          <ac:spMkLst>
            <pc:docMk/>
            <pc:sldMk cId="1508449860" sldId="455"/>
            <ac:spMk id="3" creationId="{0262C272-50C8-B973-C969-6776A48CB97B}"/>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9E0E0E4B-4518-4198-B728-2DD5DE5B1CE3}" dt="2026-05-18T15:01:43.544" v="78" actId="20577"/>
              <pc2:cmMkLst xmlns:pc2="http://schemas.microsoft.com/office/powerpoint/2019/9/main/command">
                <pc:docMk/>
                <pc:sldMk cId="1508449860" sldId="455"/>
                <pc2:cmMk id="{446B1D42-602C-4324-8F7A-4C5CC1075519}"/>
              </pc2:cmMkLst>
            </pc226:cmChg>
          </p:ext>
        </pc:extLst>
      </pc:sldChg>
      <pc:sldChg chg="delSp">
        <pc:chgData name="Karen Shaffer" userId="TBjdAIoiwjqc8/3lYAX9F/iLR7USMPR6z6LqvKgAsQ4=" providerId="None" clId="Web-{9E0E0E4B-4518-4198-B728-2DD5DE5B1CE3}" dt="2026-05-18T14:54:31.890" v="9"/>
        <pc:sldMkLst>
          <pc:docMk/>
          <pc:sldMk cId="3986111885" sldId="456"/>
        </pc:sldMkLst>
      </pc:sldChg>
      <pc:sldChg chg="modSp modCm">
        <pc:chgData name="Karen Shaffer" userId="TBjdAIoiwjqc8/3lYAX9F/iLR7USMPR6z6LqvKgAsQ4=" providerId="None" clId="Web-{9E0E0E4B-4518-4198-B728-2DD5DE5B1CE3}" dt="2026-05-18T14:54:26.577" v="8" actId="20577"/>
        <pc:sldMkLst>
          <pc:docMk/>
          <pc:sldMk cId="3585221140" sldId="459"/>
        </pc:sldMkLst>
        <pc:spChg chg="mod">
          <ac:chgData name="Karen Shaffer" userId="TBjdAIoiwjqc8/3lYAX9F/iLR7USMPR6z6LqvKgAsQ4=" providerId="None" clId="Web-{9E0E0E4B-4518-4198-B728-2DD5DE5B1CE3}" dt="2026-05-18T14:54:26.577" v="8" actId="20577"/>
          <ac:spMkLst>
            <pc:docMk/>
            <pc:sldMk cId="3585221140" sldId="459"/>
            <ac:spMk id="2" creationId="{643EA671-79BE-81AB-C625-82F04E9E3C06}"/>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9E0E0E4B-4518-4198-B728-2DD5DE5B1CE3}" dt="2026-05-18T14:54:21.702" v="7" actId="20577"/>
              <pc2:cmMkLst xmlns:pc2="http://schemas.microsoft.com/office/powerpoint/2019/9/main/command">
                <pc:docMk/>
                <pc:sldMk cId="3585221140" sldId="459"/>
                <pc2:cmMk id="{763812D9-CC03-40F0-95AE-AB02ECC6D328}"/>
              </pc2:cmMkLst>
            </pc226:cmChg>
          </p:ext>
        </pc:extLst>
      </pc:sldChg>
      <pc:sldChg chg="addSp modSp">
        <pc:chgData name="Karen Shaffer" userId="TBjdAIoiwjqc8/3lYAX9F/iLR7USMPR6z6LqvKgAsQ4=" providerId="None" clId="Web-{9E0E0E4B-4518-4198-B728-2DD5DE5B1CE3}" dt="2026-05-18T15:00:24.198" v="69" actId="1076"/>
        <pc:sldMkLst>
          <pc:docMk/>
          <pc:sldMk cId="4059495212" sldId="464"/>
        </pc:sldMkLst>
        <pc:picChg chg="mod">
          <ac:chgData name="Karen Shaffer" userId="TBjdAIoiwjqc8/3lYAX9F/iLR7USMPR6z6LqvKgAsQ4=" providerId="None" clId="Web-{9E0E0E4B-4518-4198-B728-2DD5DE5B1CE3}" dt="2026-05-18T15:00:24.198" v="69" actId="1076"/>
          <ac:picMkLst>
            <pc:docMk/>
            <pc:sldMk cId="4059495212" sldId="464"/>
            <ac:picMk id="3" creationId="{A78AE553-F875-C7E8-CFD4-C51739542CA9}"/>
          </ac:picMkLst>
        </pc:picChg>
        <pc:picChg chg="add">
          <ac:chgData name="Karen Shaffer" userId="TBjdAIoiwjqc8/3lYAX9F/iLR7USMPR6z6LqvKgAsQ4=" providerId="None" clId="Web-{9E0E0E4B-4518-4198-B728-2DD5DE5B1CE3}" dt="2026-05-18T14:59:55.322" v="67"/>
          <ac:picMkLst>
            <pc:docMk/>
            <pc:sldMk cId="4059495212" sldId="464"/>
            <ac:picMk id="4" creationId="{230AC2BC-AF66-3892-47A8-9A6123CCF779}"/>
          </ac:picMkLst>
        </pc:picChg>
      </pc:sldChg>
      <pc:sldChg chg="modSp">
        <pc:chgData name="Karen Shaffer" userId="TBjdAIoiwjqc8/3lYAX9F/iLR7USMPR6z6LqvKgAsQ4=" providerId="None" clId="Web-{9E0E0E4B-4518-4198-B728-2DD5DE5B1CE3}" dt="2026-05-18T15:03:34.032" v="97" actId="1076"/>
        <pc:sldMkLst>
          <pc:docMk/>
          <pc:sldMk cId="2631220299" sldId="479"/>
        </pc:sldMkLst>
        <pc:graphicFrameChg chg="mod modGraphic">
          <ac:chgData name="Karen Shaffer" userId="TBjdAIoiwjqc8/3lYAX9F/iLR7USMPR6z6LqvKgAsQ4=" providerId="None" clId="Web-{9E0E0E4B-4518-4198-B728-2DD5DE5B1CE3}" dt="2026-05-18T15:03:34.032" v="97" actId="1076"/>
          <ac:graphicFrameMkLst>
            <pc:docMk/>
            <pc:sldMk cId="2631220299" sldId="479"/>
            <ac:graphicFrameMk id="9" creationId="{C0604DF0-F300-CD61-4020-FCC8E2708927}"/>
          </ac:graphicFrameMkLst>
        </pc:graphicFrameChg>
      </pc:sldChg>
    </pc:docChg>
  </pc:docChgLst>
  <pc:docChgLst>
    <pc:chgData name="Karen Shaffer" userId="TBjdAIoiwjqc8/3lYAX9F/iLR7USMPR6z6LqvKgAsQ4=" providerId="None" clId="Web-{1001C259-2AF0-4A8F-A575-A5BD6E30AE69}"/>
    <pc:docChg chg="modSld">
      <pc:chgData name="Karen Shaffer" userId="TBjdAIoiwjqc8/3lYAX9F/iLR7USMPR6z6LqvKgAsQ4=" providerId="None" clId="Web-{1001C259-2AF0-4A8F-A575-A5BD6E30AE69}" dt="2026-06-04T15:23:40.230" v="8" actId="20577"/>
      <pc:docMkLst>
        <pc:docMk/>
      </pc:docMkLst>
      <pc:sldChg chg="modSp modCm">
        <pc:chgData name="Karen Shaffer" userId="TBjdAIoiwjqc8/3lYAX9F/iLR7USMPR6z6LqvKgAsQ4=" providerId="None" clId="Web-{1001C259-2AF0-4A8F-A575-A5BD6E30AE69}" dt="2026-06-04T15:23:40.230" v="8" actId="20577"/>
        <pc:sldMkLst>
          <pc:docMk/>
          <pc:sldMk cId="3094904147" sldId="496"/>
        </pc:sldMkLst>
        <pc:spChg chg="mod">
          <ac:chgData name="Karen Shaffer" userId="TBjdAIoiwjqc8/3lYAX9F/iLR7USMPR6z6LqvKgAsQ4=" providerId="None" clId="Web-{1001C259-2AF0-4A8F-A575-A5BD6E30AE69}" dt="2026-06-04T15:23:40.230" v="8" actId="20577"/>
          <ac:spMkLst>
            <pc:docMk/>
            <pc:sldMk cId="3094904147" sldId="496"/>
            <ac:spMk id="5" creationId="{AC774F3B-7FFC-D5B6-861D-58A2C413C8E3}"/>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1001C259-2AF0-4A8F-A575-A5BD6E30AE69}" dt="2026-06-04T15:23:40.230" v="8" actId="20577"/>
              <pc2:cmMkLst xmlns:pc2="http://schemas.microsoft.com/office/powerpoint/2019/9/main/command">
                <pc:docMk/>
                <pc:sldMk cId="3094904147" sldId="496"/>
                <pc2:cmMk id="{7C46CE19-BB61-49E9-BEF7-C773F15EC8F0}"/>
              </pc2:cmMkLst>
            </pc226:cmChg>
          </p:ext>
        </pc:extLst>
      </pc:sldChg>
    </pc:docChg>
  </pc:docChgLst>
  <pc:docChgLst>
    <pc:chgData name="Karen Shaffer" userId="TBjdAIoiwjqc8/3lYAX9F/iLR7USMPR6z6LqvKgAsQ4=" providerId="None" clId="Web-{9293E9DF-0184-4A35-97F8-570D706CEAE4}"/>
    <pc:docChg chg="modSld">
      <pc:chgData name="Karen Shaffer" userId="TBjdAIoiwjqc8/3lYAX9F/iLR7USMPR6z6LqvKgAsQ4=" providerId="None" clId="Web-{9293E9DF-0184-4A35-97F8-570D706CEAE4}" dt="2026-05-19T20:34:52.886" v="9" actId="1076"/>
      <pc:docMkLst>
        <pc:docMk/>
      </pc:docMkLst>
      <pc:sldChg chg="modSp">
        <pc:chgData name="Karen Shaffer" userId="TBjdAIoiwjqc8/3lYAX9F/iLR7USMPR6z6LqvKgAsQ4=" providerId="None" clId="Web-{9293E9DF-0184-4A35-97F8-570D706CEAE4}" dt="2026-05-19T20:34:52.886" v="9" actId="1076"/>
        <pc:sldMkLst>
          <pc:docMk/>
          <pc:sldMk cId="3800235595" sldId="499"/>
        </pc:sldMkLst>
        <pc:spChg chg="mod">
          <ac:chgData name="Karen Shaffer" userId="TBjdAIoiwjqc8/3lYAX9F/iLR7USMPR6z6LqvKgAsQ4=" providerId="None" clId="Web-{9293E9DF-0184-4A35-97F8-570D706CEAE4}" dt="2026-05-19T20:34:25.557" v="3" actId="1076"/>
          <ac:spMkLst>
            <pc:docMk/>
            <pc:sldMk cId="3800235595" sldId="499"/>
            <ac:spMk id="2" creationId="{54BE854C-5FB5-7492-1C0A-83AC98A297F8}"/>
          </ac:spMkLst>
        </pc:spChg>
        <pc:spChg chg="mod">
          <ac:chgData name="Karen Shaffer" userId="TBjdAIoiwjqc8/3lYAX9F/iLR7USMPR6z6LqvKgAsQ4=" providerId="None" clId="Web-{9293E9DF-0184-4A35-97F8-570D706CEAE4}" dt="2026-05-19T20:34:20.494" v="2" actId="1076"/>
          <ac:spMkLst>
            <pc:docMk/>
            <pc:sldMk cId="3800235595" sldId="499"/>
            <ac:spMk id="5" creationId="{37E6D973-BB4C-0BA2-CDAD-187E065564E2}"/>
          </ac:spMkLst>
        </pc:spChg>
        <pc:picChg chg="mod">
          <ac:chgData name="Karen Shaffer" userId="TBjdAIoiwjqc8/3lYAX9F/iLR7USMPR6z6LqvKgAsQ4=" providerId="None" clId="Web-{9293E9DF-0184-4A35-97F8-570D706CEAE4}" dt="2026-05-19T20:34:52.886" v="9" actId="1076"/>
          <ac:picMkLst>
            <pc:docMk/>
            <pc:sldMk cId="3800235595" sldId="499"/>
            <ac:picMk id="12" creationId="{22CCC1C8-0CC8-BB50-5601-77133861DF38}"/>
          </ac:picMkLst>
        </pc:picChg>
        <pc:picChg chg="mod">
          <ac:chgData name="Karen Shaffer" userId="TBjdAIoiwjqc8/3lYAX9F/iLR7USMPR6z6LqvKgAsQ4=" providerId="None" clId="Web-{9293E9DF-0184-4A35-97F8-570D706CEAE4}" dt="2026-05-19T20:34:41.401" v="6" actId="1076"/>
          <ac:picMkLst>
            <pc:docMk/>
            <pc:sldMk cId="3800235595" sldId="499"/>
            <ac:picMk id="13" creationId="{C47024E0-9642-A134-14E1-944E8E264ACA}"/>
          </ac:picMkLst>
        </pc:picChg>
      </pc:sldChg>
    </pc:docChg>
  </pc:docChgLst>
  <pc:docChgLst>
    <pc:chgData name="Allison Andreola" userId="awko6JiC/KZ27eTawpnsK+9DjWrE/yXZykpZhnC6Cp0=" providerId="None" clId="Web-{51748495-4D3E-42E4-812D-C977ACEEF64B}"/>
    <pc:docChg chg="mod modSld">
      <pc:chgData name="Allison Andreola" userId="awko6JiC/KZ27eTawpnsK+9DjWrE/yXZykpZhnC6Cp0=" providerId="None" clId="Web-{51748495-4D3E-42E4-812D-C977ACEEF64B}" dt="2026-05-13T15:37:44.359" v="25" actId="1076"/>
      <pc:docMkLst>
        <pc:docMk/>
      </pc:docMkLst>
      <pc:sldChg chg="modSp">
        <pc:chgData name="Allison Andreola" userId="awko6JiC/KZ27eTawpnsK+9DjWrE/yXZykpZhnC6Cp0=" providerId="None" clId="Web-{51748495-4D3E-42E4-812D-C977ACEEF64B}" dt="2026-05-13T15:31:58.661" v="22" actId="20577"/>
        <pc:sldMkLst>
          <pc:docMk/>
          <pc:sldMk cId="988029426" sldId="439"/>
        </pc:sldMkLst>
        <pc:spChg chg="mod">
          <ac:chgData name="Allison Andreola" userId="awko6JiC/KZ27eTawpnsK+9DjWrE/yXZykpZhnC6Cp0=" providerId="None" clId="Web-{51748495-4D3E-42E4-812D-C977ACEEF64B}" dt="2026-05-13T15:31:58.661" v="22" actId="20577"/>
          <ac:spMkLst>
            <pc:docMk/>
            <pc:sldMk cId="988029426" sldId="439"/>
            <ac:spMk id="11" creationId="{9A909CC7-8440-FE6B-A129-3B85331D75D6}"/>
          </ac:spMkLst>
        </pc:spChg>
      </pc:sldChg>
      <pc:sldChg chg="modSp">
        <pc:chgData name="Allison Andreola" userId="awko6JiC/KZ27eTawpnsK+9DjWrE/yXZykpZhnC6Cp0=" providerId="None" clId="Web-{51748495-4D3E-42E4-812D-C977ACEEF64B}" dt="2026-05-13T15:36:40.044" v="24" actId="20577"/>
        <pc:sldMkLst>
          <pc:docMk/>
          <pc:sldMk cId="1508449860" sldId="455"/>
        </pc:sldMkLst>
        <pc:spChg chg="mod">
          <ac:chgData name="Allison Andreola" userId="awko6JiC/KZ27eTawpnsK+9DjWrE/yXZykpZhnC6Cp0=" providerId="None" clId="Web-{51748495-4D3E-42E4-812D-C977ACEEF64B}" dt="2026-05-13T15:36:40.044" v="24" actId="20577"/>
          <ac:spMkLst>
            <pc:docMk/>
            <pc:sldMk cId="1508449860" sldId="455"/>
            <ac:spMk id="9" creationId="{ACE60A4A-F2B8-DED3-A39D-284D8A8B54D4}"/>
          </ac:spMkLst>
        </pc:spChg>
      </pc:sldChg>
      <pc:sldChg chg="modSp">
        <pc:chgData name="Allison Andreola" userId="awko6JiC/KZ27eTawpnsK+9DjWrE/yXZykpZhnC6Cp0=" providerId="None" clId="Web-{51748495-4D3E-42E4-812D-C977ACEEF64B}" dt="2026-05-13T15:37:44.359" v="25" actId="1076"/>
        <pc:sldMkLst>
          <pc:docMk/>
          <pc:sldMk cId="3749830039" sldId="458"/>
        </pc:sldMkLst>
        <pc:spChg chg="mod">
          <ac:chgData name="Allison Andreola" userId="awko6JiC/KZ27eTawpnsK+9DjWrE/yXZykpZhnC6Cp0=" providerId="None" clId="Web-{51748495-4D3E-42E4-812D-C977ACEEF64B}" dt="2026-05-13T15:37:44.359" v="25" actId="1076"/>
          <ac:spMkLst>
            <pc:docMk/>
            <pc:sldMk cId="3749830039" sldId="458"/>
            <ac:spMk id="3" creationId="{DB079188-CCDF-08E2-5395-E04EFD5E1640}"/>
          </ac:spMkLst>
        </pc:spChg>
      </pc:sldChg>
    </pc:docChg>
  </pc:docChgLst>
  <pc:docChgLst>
    <pc:chgData name="Karen Shaffer" userId="TBjdAIoiwjqc8/3lYAX9F/iLR7USMPR6z6LqvKgAsQ4=" providerId="None" clId="Web-{9C41BB95-22AF-4B7A-BE0A-C54DAE04397B}"/>
    <pc:docChg chg="modSld">
      <pc:chgData name="Karen Shaffer" userId="TBjdAIoiwjqc8/3lYAX9F/iLR7USMPR6z6LqvKgAsQ4=" providerId="None" clId="Web-{9C41BB95-22AF-4B7A-BE0A-C54DAE04397B}" dt="2026-06-09T19:59:42.321" v="10" actId="20577"/>
      <pc:docMkLst>
        <pc:docMk/>
      </pc:docMkLst>
      <pc:sldChg chg="modSp">
        <pc:chgData name="Karen Shaffer" userId="TBjdAIoiwjqc8/3lYAX9F/iLR7USMPR6z6LqvKgAsQ4=" providerId="None" clId="Web-{9C41BB95-22AF-4B7A-BE0A-C54DAE04397B}" dt="2026-06-09T19:08:31.873" v="3" actId="20577"/>
        <pc:sldMkLst>
          <pc:docMk/>
          <pc:sldMk cId="196186123" sldId="379"/>
        </pc:sldMkLst>
        <pc:spChg chg="mod">
          <ac:chgData name="Karen Shaffer" userId="TBjdAIoiwjqc8/3lYAX9F/iLR7USMPR6z6LqvKgAsQ4=" providerId="None" clId="Web-{9C41BB95-22AF-4B7A-BE0A-C54DAE04397B}" dt="2026-06-09T19:08:31.873" v="3" actId="20577"/>
          <ac:spMkLst>
            <pc:docMk/>
            <pc:sldMk cId="196186123" sldId="379"/>
            <ac:spMk id="2" creationId="{8B4E9555-4F55-446D-4041-8C635AA02F71}"/>
          </ac:spMkLst>
        </pc:spChg>
      </pc:sldChg>
      <pc:sldChg chg="modSp">
        <pc:chgData name="Karen Shaffer" userId="TBjdAIoiwjqc8/3lYAX9F/iLR7USMPR6z6LqvKgAsQ4=" providerId="None" clId="Web-{9C41BB95-22AF-4B7A-BE0A-C54DAE04397B}" dt="2026-06-09T19:59:42.321" v="10" actId="20577"/>
        <pc:sldMkLst>
          <pc:docMk/>
          <pc:sldMk cId="2631220299" sldId="479"/>
        </pc:sldMkLst>
        <pc:graphicFrameChg chg="modGraphic">
          <ac:chgData name="Karen Shaffer" userId="TBjdAIoiwjqc8/3lYAX9F/iLR7USMPR6z6LqvKgAsQ4=" providerId="None" clId="Web-{9C41BB95-22AF-4B7A-BE0A-C54DAE04397B}" dt="2026-06-09T19:59:42.321" v="10" actId="20577"/>
          <ac:graphicFrameMkLst>
            <pc:docMk/>
            <pc:sldMk cId="2631220299" sldId="479"/>
            <ac:graphicFrameMk id="9" creationId="{C0604DF0-F300-CD61-4020-FCC8E2708927}"/>
          </ac:graphicFrameMkLst>
        </pc:graphicFrameChg>
      </pc:sldChg>
    </pc:docChg>
  </pc:docChgLst>
  <pc:docChgLst>
    <pc:chgData name="Allison Andreola" userId="awko6JiC/KZ27eTawpnsK+9DjWrE/yXZykpZhnC6Cp0=" providerId="None" clId="Web-{BD10B5D3-61C4-4987-B76D-EB022BADE1AF}"/>
    <pc:docChg chg="modSld sldOrd">
      <pc:chgData name="Allison Andreola" userId="awko6JiC/KZ27eTawpnsK+9DjWrE/yXZykpZhnC6Cp0=" providerId="None" clId="Web-{BD10B5D3-61C4-4987-B76D-EB022BADE1AF}" dt="2026-05-19T14:30:50.847" v="46" actId="14100"/>
      <pc:docMkLst>
        <pc:docMk/>
      </pc:docMkLst>
      <pc:sldChg chg="modSp modNotes">
        <pc:chgData name="Allison Andreola" userId="awko6JiC/KZ27eTawpnsK+9DjWrE/yXZykpZhnC6Cp0=" providerId="None" clId="Web-{BD10B5D3-61C4-4987-B76D-EB022BADE1AF}" dt="2026-05-19T14:11:51.699" v="18"/>
        <pc:sldMkLst>
          <pc:docMk/>
          <pc:sldMk cId="123858558" sldId="430"/>
        </pc:sldMkLst>
        <pc:spChg chg="mod">
          <ac:chgData name="Allison Andreola" userId="awko6JiC/KZ27eTawpnsK+9DjWrE/yXZykpZhnC6Cp0=" providerId="None" clId="Web-{BD10B5D3-61C4-4987-B76D-EB022BADE1AF}" dt="2026-05-19T14:11:44.651" v="15" actId="20577"/>
          <ac:spMkLst>
            <pc:docMk/>
            <pc:sldMk cId="123858558" sldId="430"/>
            <ac:spMk id="7" creationId="{9A57E694-A03F-AED0-0F23-1C1FD8602ADC}"/>
          </ac:spMkLst>
        </pc:spChg>
      </pc:sldChg>
      <pc:sldChg chg="ord">
        <pc:chgData name="Allison Andreola" userId="awko6JiC/KZ27eTawpnsK+9DjWrE/yXZykpZhnC6Cp0=" providerId="None" clId="Web-{BD10B5D3-61C4-4987-B76D-EB022BADE1AF}" dt="2026-05-19T14:13:52.109" v="20"/>
        <pc:sldMkLst>
          <pc:docMk/>
          <pc:sldMk cId="1083727023" sldId="438"/>
        </pc:sldMkLst>
      </pc:sldChg>
      <pc:sldChg chg="modSp">
        <pc:chgData name="Allison Andreola" userId="awko6JiC/KZ27eTawpnsK+9DjWrE/yXZykpZhnC6Cp0=" providerId="None" clId="Web-{BD10B5D3-61C4-4987-B76D-EB022BADE1AF}" dt="2026-05-19T14:00:55.348" v="13" actId="20577"/>
        <pc:sldMkLst>
          <pc:docMk/>
          <pc:sldMk cId="2279000150" sldId="441"/>
        </pc:sldMkLst>
        <pc:spChg chg="mod">
          <ac:chgData name="Allison Andreola" userId="awko6JiC/KZ27eTawpnsK+9DjWrE/yXZykpZhnC6Cp0=" providerId="None" clId="Web-{BD10B5D3-61C4-4987-B76D-EB022BADE1AF}" dt="2026-05-19T14:00:55.348" v="13" actId="20577"/>
          <ac:spMkLst>
            <pc:docMk/>
            <pc:sldMk cId="2279000150" sldId="441"/>
            <ac:spMk id="11" creationId="{98386782-2A33-D322-7A6D-1FC4C6E20424}"/>
          </ac:spMkLst>
        </pc:spChg>
      </pc:sldChg>
      <pc:sldChg chg="addSp delSp modSp">
        <pc:chgData name="Allison Andreola" userId="awko6JiC/KZ27eTawpnsK+9DjWrE/yXZykpZhnC6Cp0=" providerId="None" clId="Web-{BD10B5D3-61C4-4987-B76D-EB022BADE1AF}" dt="2026-05-19T14:30:50.847" v="46" actId="14100"/>
        <pc:sldMkLst>
          <pc:docMk/>
          <pc:sldMk cId="820916238" sldId="452"/>
        </pc:sldMkLst>
        <pc:picChg chg="add mod">
          <ac:chgData name="Allison Andreola" userId="awko6JiC/KZ27eTawpnsK+9DjWrE/yXZykpZhnC6Cp0=" providerId="None" clId="Web-{BD10B5D3-61C4-4987-B76D-EB022BADE1AF}" dt="2026-05-19T14:30:50.847" v="46" actId="14100"/>
          <ac:picMkLst>
            <pc:docMk/>
            <pc:sldMk cId="820916238" sldId="452"/>
            <ac:picMk id="4" creationId="{9A5A4597-271F-130A-5B53-958616C9E2A7}"/>
          </ac:picMkLst>
        </pc:picChg>
      </pc:sldChg>
      <pc:sldChg chg="addSp modSp">
        <pc:chgData name="Allison Andreola" userId="awko6JiC/KZ27eTawpnsK+9DjWrE/yXZykpZhnC6Cp0=" providerId="None" clId="Web-{BD10B5D3-61C4-4987-B76D-EB022BADE1AF}" dt="2026-05-19T14:30:45.175" v="45" actId="14100"/>
        <pc:sldMkLst>
          <pc:docMk/>
          <pc:sldMk cId="3522370954" sldId="498"/>
        </pc:sldMkLst>
        <pc:picChg chg="add mod">
          <ac:chgData name="Allison Andreola" userId="awko6JiC/KZ27eTawpnsK+9DjWrE/yXZykpZhnC6Cp0=" providerId="None" clId="Web-{BD10B5D3-61C4-4987-B76D-EB022BADE1AF}" dt="2026-05-19T14:30:45.175" v="45" actId="14100"/>
          <ac:picMkLst>
            <pc:docMk/>
            <pc:sldMk cId="3522370954" sldId="498"/>
            <ac:picMk id="3" creationId="{9C1B2BFF-9E3A-E802-EF79-927FD42D9964}"/>
          </ac:picMkLst>
        </pc:picChg>
      </pc:sldChg>
    </pc:docChg>
  </pc:docChgLst>
  <pc:docChgLst>
    <pc:chgData name="Karen Shaffer" userId="TBjdAIoiwjqc8/3lYAX9F/iLR7USMPR6z6LqvKgAsQ4=" providerId="None" clId="Web-{35378E49-F995-479E-A0CF-D17849D5630E}"/>
    <pc:docChg chg="mod modSld">
      <pc:chgData name="Karen Shaffer" userId="TBjdAIoiwjqc8/3lYAX9F/iLR7USMPR6z6LqvKgAsQ4=" providerId="None" clId="Web-{35378E49-F995-479E-A0CF-D17849D5630E}" dt="2026-06-03T22:34:59.462" v="134" actId="14100"/>
      <pc:docMkLst>
        <pc:docMk/>
      </pc:docMkLst>
      <pc:sldChg chg="addSp delSp modSp">
        <pc:chgData name="Karen Shaffer" userId="TBjdAIoiwjqc8/3lYAX9F/iLR7USMPR6z6LqvKgAsQ4=" providerId="None" clId="Web-{35378E49-F995-479E-A0CF-D17849D5630E}" dt="2026-06-03T22:32:16.982" v="120" actId="1076"/>
        <pc:sldMkLst>
          <pc:docMk/>
          <pc:sldMk cId="1617808279" sldId="436"/>
        </pc:sldMkLst>
        <pc:picChg chg="mod">
          <ac:chgData name="Karen Shaffer" userId="TBjdAIoiwjqc8/3lYAX9F/iLR7USMPR6z6LqvKgAsQ4=" providerId="None" clId="Web-{35378E49-F995-479E-A0CF-D17849D5630E}" dt="2026-06-03T22:32:16.982" v="120" actId="1076"/>
          <ac:picMkLst>
            <pc:docMk/>
            <pc:sldMk cId="1617808279" sldId="436"/>
            <ac:picMk id="2" creationId="{D73A6553-7A75-306B-76C7-7EA58CC55690}"/>
          </ac:picMkLst>
        </pc:picChg>
        <pc:picChg chg="add mod ord">
          <ac:chgData name="Karen Shaffer" userId="TBjdAIoiwjqc8/3lYAX9F/iLR7USMPR6z6LqvKgAsQ4=" providerId="None" clId="Web-{35378E49-F995-479E-A0CF-D17849D5630E}" dt="2026-06-03T22:32:08.997" v="119" actId="1076"/>
          <ac:picMkLst>
            <pc:docMk/>
            <pc:sldMk cId="1617808279" sldId="436"/>
            <ac:picMk id="6" creationId="{49A3CCC1-C44F-3DCB-CE93-546A9CFCA9D6}"/>
          </ac:picMkLst>
        </pc:picChg>
      </pc:sldChg>
      <pc:sldChg chg="addSp delSp modSp">
        <pc:chgData name="Karen Shaffer" userId="TBjdAIoiwjqc8/3lYAX9F/iLR7USMPR6z6LqvKgAsQ4=" providerId="None" clId="Web-{35378E49-F995-479E-A0CF-D17849D5630E}" dt="2026-06-03T22:32:36.358" v="126" actId="1076"/>
        <pc:sldMkLst>
          <pc:docMk/>
          <pc:sldMk cId="1626146201" sldId="495"/>
        </pc:sldMkLst>
        <pc:picChg chg="add mod ord">
          <ac:chgData name="Karen Shaffer" userId="TBjdAIoiwjqc8/3lYAX9F/iLR7USMPR6z6LqvKgAsQ4=" providerId="None" clId="Web-{35378E49-F995-479E-A0CF-D17849D5630E}" dt="2026-06-03T22:32:36.358" v="126" actId="1076"/>
          <ac:picMkLst>
            <pc:docMk/>
            <pc:sldMk cId="1626146201" sldId="495"/>
            <ac:picMk id="6" creationId="{68441EED-1528-9D21-3983-E862B99BF179}"/>
          </ac:picMkLst>
        </pc:picChg>
      </pc:sldChg>
      <pc:sldChg chg="addSp delSp modSp">
        <pc:chgData name="Karen Shaffer" userId="TBjdAIoiwjqc8/3lYAX9F/iLR7USMPR6z6LqvKgAsQ4=" providerId="None" clId="Web-{35378E49-F995-479E-A0CF-D17849D5630E}" dt="2026-06-03T22:34:59.462" v="134" actId="14100"/>
        <pc:sldMkLst>
          <pc:docMk/>
          <pc:sldMk cId="3094904147" sldId="496"/>
        </pc:sldMkLst>
        <pc:picChg chg="add mod ord">
          <ac:chgData name="Karen Shaffer" userId="TBjdAIoiwjqc8/3lYAX9F/iLR7USMPR6z6LqvKgAsQ4=" providerId="None" clId="Web-{35378E49-F995-479E-A0CF-D17849D5630E}" dt="2026-06-03T22:34:59.462" v="134" actId="14100"/>
          <ac:picMkLst>
            <pc:docMk/>
            <pc:sldMk cId="3094904147" sldId="496"/>
            <ac:picMk id="2" creationId="{7A9DB299-FD60-E598-A83B-074D99C1E5E6}"/>
          </ac:picMkLst>
        </pc:picChg>
        <pc:picChg chg="mod">
          <ac:chgData name="Karen Shaffer" userId="TBjdAIoiwjqc8/3lYAX9F/iLR7USMPR6z6LqvKgAsQ4=" providerId="None" clId="Web-{35378E49-F995-479E-A0CF-D17849D5630E}" dt="2026-06-03T22:34:55.743" v="133" actId="1076"/>
          <ac:picMkLst>
            <pc:docMk/>
            <pc:sldMk cId="3094904147" sldId="496"/>
            <ac:picMk id="7" creationId="{1E0AD19B-F06D-79C9-21EE-2986FB3D8517}"/>
          </ac:picMkLst>
        </pc:picChg>
      </pc:sldChg>
      <pc:sldChg chg="addSp delSp modSp modNotes">
        <pc:chgData name="Karen Shaffer" userId="TBjdAIoiwjqc8/3lYAX9F/iLR7USMPR6z6LqvKgAsQ4=" providerId="None" clId="Web-{35378E49-F995-479E-A0CF-D17849D5630E}" dt="2026-06-03T22:29:03.781" v="95"/>
        <pc:sldMkLst>
          <pc:docMk/>
          <pc:sldMk cId="3800235595" sldId="499"/>
        </pc:sldMkLst>
        <pc:spChg chg="mod">
          <ac:chgData name="Karen Shaffer" userId="TBjdAIoiwjqc8/3lYAX9F/iLR7USMPR6z6LqvKgAsQ4=" providerId="None" clId="Web-{35378E49-F995-479E-A0CF-D17849D5630E}" dt="2026-06-03T22:21:44.375" v="5" actId="20577"/>
          <ac:spMkLst>
            <pc:docMk/>
            <pc:sldMk cId="3800235595" sldId="499"/>
            <ac:spMk id="5" creationId="{37E6D973-BB4C-0BA2-CDAD-187E065564E2}"/>
          </ac:spMkLst>
        </pc:spChg>
        <pc:picChg chg="add mod ord">
          <ac:chgData name="Karen Shaffer" userId="TBjdAIoiwjqc8/3lYAX9F/iLR7USMPR6z6LqvKgAsQ4=" providerId="None" clId="Web-{35378E49-F995-479E-A0CF-D17849D5630E}" dt="2026-06-03T22:23:05.037" v="23" actId="1076"/>
          <ac:picMkLst>
            <pc:docMk/>
            <pc:sldMk cId="3800235595" sldId="499"/>
            <ac:picMk id="3" creationId="{F8C9AEB2-847D-C642-302E-656ABAA835E5}"/>
          </ac:picMkLst>
        </pc:picChg>
        <pc:picChg chg="mod">
          <ac:chgData name="Karen Shaffer" userId="TBjdAIoiwjqc8/3lYAX9F/iLR7USMPR6z6LqvKgAsQ4=" providerId="None" clId="Web-{35378E49-F995-479E-A0CF-D17849D5630E}" dt="2026-06-03T22:23:18.444" v="27" actId="1076"/>
          <ac:picMkLst>
            <pc:docMk/>
            <pc:sldMk cId="3800235595" sldId="499"/>
            <ac:picMk id="6" creationId="{F66417B5-AD35-B13A-BBEB-6429DE6671A2}"/>
          </ac:picMkLst>
        </pc:picChg>
        <pc:picChg chg="mod">
          <ac:chgData name="Karen Shaffer" userId="TBjdAIoiwjqc8/3lYAX9F/iLR7USMPR6z6LqvKgAsQ4=" providerId="None" clId="Web-{35378E49-F995-479E-A0CF-D17849D5630E}" dt="2026-06-03T22:23:02.678" v="22" actId="14100"/>
          <ac:picMkLst>
            <pc:docMk/>
            <pc:sldMk cId="3800235595" sldId="499"/>
            <ac:picMk id="7" creationId="{02A0B2E5-04DB-D1FE-F606-92BBA203BD5C}"/>
          </ac:picMkLst>
        </pc:picChg>
        <pc:picChg chg="mod">
          <ac:chgData name="Karen Shaffer" userId="TBjdAIoiwjqc8/3lYAX9F/iLR7USMPR6z6LqvKgAsQ4=" providerId="None" clId="Web-{35378E49-F995-479E-A0CF-D17849D5630E}" dt="2026-06-03T22:23:42.352" v="32" actId="1076"/>
          <ac:picMkLst>
            <pc:docMk/>
            <pc:sldMk cId="3800235595" sldId="499"/>
            <ac:picMk id="8" creationId="{35BC4144-2129-28E2-CD52-93BF07C68847}"/>
          </ac:picMkLst>
        </pc:picChg>
        <pc:picChg chg="mod">
          <ac:chgData name="Karen Shaffer" userId="TBjdAIoiwjqc8/3lYAX9F/iLR7USMPR6z6LqvKgAsQ4=" providerId="None" clId="Web-{35378E49-F995-479E-A0CF-D17849D5630E}" dt="2026-06-03T22:23:40.071" v="31" actId="1076"/>
          <ac:picMkLst>
            <pc:docMk/>
            <pc:sldMk cId="3800235595" sldId="499"/>
            <ac:picMk id="11" creationId="{0C9867D6-94A9-D143-F349-6BD5C6182164}"/>
          </ac:picMkLst>
        </pc:picChg>
        <pc:picChg chg="mod">
          <ac:chgData name="Karen Shaffer" userId="TBjdAIoiwjqc8/3lYAX9F/iLR7USMPR6z6LqvKgAsQ4=" providerId="None" clId="Web-{35378E49-F995-479E-A0CF-D17849D5630E}" dt="2026-06-03T22:23:37.758" v="30" actId="1076"/>
          <ac:picMkLst>
            <pc:docMk/>
            <pc:sldMk cId="3800235595" sldId="499"/>
            <ac:picMk id="12" creationId="{22CCC1C8-0CC8-BB50-5601-77133861DF38}"/>
          </ac:picMkLst>
        </pc:picChg>
        <pc:picChg chg="mod">
          <ac:chgData name="Karen Shaffer" userId="TBjdAIoiwjqc8/3lYAX9F/iLR7USMPR6z6LqvKgAsQ4=" providerId="None" clId="Web-{35378E49-F995-479E-A0CF-D17849D5630E}" dt="2026-06-03T22:23:11.616" v="25" actId="1076"/>
          <ac:picMkLst>
            <pc:docMk/>
            <pc:sldMk cId="3800235595" sldId="499"/>
            <ac:picMk id="13" creationId="{C47024E0-9642-A134-14E1-944E8E264ACA}"/>
          </ac:picMkLst>
        </pc:picChg>
        <pc:picChg chg="mod">
          <ac:chgData name="Karen Shaffer" userId="TBjdAIoiwjqc8/3lYAX9F/iLR7USMPR6z6LqvKgAsQ4=" providerId="None" clId="Web-{35378E49-F995-479E-A0CF-D17849D5630E}" dt="2026-06-03T22:23:35.727" v="29" actId="1076"/>
          <ac:picMkLst>
            <pc:docMk/>
            <pc:sldMk cId="3800235595" sldId="499"/>
            <ac:picMk id="14" creationId="{21E7DBDE-D578-7D62-FB7A-6734A0BCDDEE}"/>
          </ac:picMkLst>
        </pc:picChg>
      </pc:sldChg>
      <pc:sldChg chg="addSp modSp modCm">
        <pc:chgData name="Karen Shaffer" userId="TBjdAIoiwjqc8/3lYAX9F/iLR7USMPR6z6LqvKgAsQ4=" providerId="None" clId="Web-{35378E49-F995-479E-A0CF-D17849D5630E}" dt="2026-06-03T22:31:07.337" v="113" actId="1076"/>
        <pc:sldMkLst>
          <pc:docMk/>
          <pc:sldMk cId="987301235" sldId="500"/>
        </pc:sldMkLst>
        <pc:spChg chg="mod">
          <ac:chgData name="Karen Shaffer" userId="TBjdAIoiwjqc8/3lYAX9F/iLR7USMPR6z6LqvKgAsQ4=" providerId="None" clId="Web-{35378E49-F995-479E-A0CF-D17849D5630E}" dt="2026-06-03T22:31:07.337" v="113" actId="1076"/>
          <ac:spMkLst>
            <pc:docMk/>
            <pc:sldMk cId="987301235" sldId="500"/>
            <ac:spMk id="3" creationId="{81C653E7-884E-DDB0-8E33-4C08AA9B5F69}"/>
          </ac:spMkLst>
        </pc:spChg>
        <pc:spChg chg="add mod">
          <ac:chgData name="Karen Shaffer" userId="TBjdAIoiwjqc8/3lYAX9F/iLR7USMPR6z6LqvKgAsQ4=" providerId="None" clId="Web-{35378E49-F995-479E-A0CF-D17849D5630E}" dt="2026-06-03T22:30:51.585" v="109" actId="14100"/>
          <ac:spMkLst>
            <pc:docMk/>
            <pc:sldMk cId="987301235" sldId="500"/>
            <ac:spMk id="4" creationId="{07E9EF17-D6BB-ED97-24A9-E47BB39765DD}"/>
          </ac:spMkLst>
        </pc:spChg>
        <pc:picChg chg="add mod">
          <ac:chgData name="Karen Shaffer" userId="TBjdAIoiwjqc8/3lYAX9F/iLR7USMPR6z6LqvKgAsQ4=" providerId="None" clId="Web-{35378E49-F995-479E-A0CF-D17849D5630E}" dt="2026-06-03T22:31:03.852" v="112" actId="1076"/>
          <ac:picMkLst>
            <pc:docMk/>
            <pc:sldMk cId="987301235" sldId="500"/>
            <ac:picMk id="2" creationId="{401CD9E4-F2E6-F44E-B714-09B00E1B5F04}"/>
          </ac:picMkLst>
        </pc:pic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35378E49-F995-479E-A0CF-D17849D5630E}" dt="2026-06-03T22:29:47.315" v="99" actId="20577"/>
              <pc2:cmMkLst xmlns:pc2="http://schemas.microsoft.com/office/powerpoint/2019/9/main/command">
                <pc:docMk/>
                <pc:sldMk cId="987301235" sldId="500"/>
                <pc2:cmMk id="{63653533-673A-41E7-9EF6-D5AF8A50214B}"/>
              </pc2:cmMkLst>
            </pc226:cmChg>
          </p:ext>
        </pc:ext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935FF7-F1EA-46F6-8485-8CF90CDA278B}" type="doc">
      <dgm:prSet loTypeId="urn:microsoft.com/office/officeart/2005/8/layout/vList6" loCatId="list" qsTypeId="urn:microsoft.com/office/officeart/2005/8/quickstyle/simple1" qsCatId="simple" csTypeId="urn:microsoft.com/office/officeart/2005/8/colors/accent5_5" csCatId="accent5" phldr="1"/>
      <dgm:spPr/>
      <dgm:t>
        <a:bodyPr/>
        <a:lstStyle/>
        <a:p>
          <a:endParaRPr lang="en-US"/>
        </a:p>
      </dgm:t>
    </dgm:pt>
    <dgm:pt modelId="{01F98475-00C0-4BF5-85A2-25ECD176670E}">
      <dgm:prSet custT="1"/>
      <dgm:spPr>
        <a:solidFill>
          <a:schemeClr val="bg1">
            <a:lumMod val="60000"/>
            <a:lumOff val="40000"/>
            <a:alpha val="50000"/>
          </a:schemeClr>
        </a:solidFill>
      </dgm:spPr>
      <dgm:t>
        <a:bodyPr/>
        <a:lstStyle/>
        <a:p>
          <a:r>
            <a:rPr lang="en-US" sz="2000" b="1" dirty="0"/>
            <a:t>Language Comprehension:</a:t>
          </a:r>
        </a:p>
        <a:p>
          <a:r>
            <a:rPr lang="en-US" sz="2000" dirty="0"/>
            <a:t>Comprehending the meaning of the text</a:t>
          </a:r>
        </a:p>
      </dgm:t>
    </dgm:pt>
    <dgm:pt modelId="{52057277-D332-4948-9791-28B599A67849}" type="parTrans" cxnId="{637D0219-3E41-4590-B4CB-E0D68BEB945F}">
      <dgm:prSet/>
      <dgm:spPr/>
      <dgm:t>
        <a:bodyPr/>
        <a:lstStyle/>
        <a:p>
          <a:endParaRPr lang="en-US"/>
        </a:p>
      </dgm:t>
    </dgm:pt>
    <dgm:pt modelId="{A413572F-4609-4B77-9B71-F7841B95A66D}" type="sibTrans" cxnId="{637D0219-3E41-4590-B4CB-E0D68BEB945F}">
      <dgm:prSet/>
      <dgm:spPr/>
      <dgm:t>
        <a:bodyPr/>
        <a:lstStyle/>
        <a:p>
          <a:endParaRPr lang="en-US"/>
        </a:p>
      </dgm:t>
    </dgm:pt>
    <dgm:pt modelId="{54D37C83-13ED-4EA8-A08A-FBD1F0B61D38}">
      <dgm:prSet custT="1"/>
      <dgm:spPr/>
      <dgm:t>
        <a:bodyPr/>
        <a:lstStyle/>
        <a:p>
          <a:pPr>
            <a:lnSpc>
              <a:spcPct val="100000"/>
            </a:lnSpc>
            <a:spcBef>
              <a:spcPts val="1200"/>
            </a:spcBef>
            <a:spcAft>
              <a:spcPts val="0"/>
            </a:spcAft>
          </a:pPr>
          <a:r>
            <a:rPr lang="en-US" sz="1600" dirty="0"/>
            <a:t>Students need strategies to read unfamiliar words</a:t>
          </a:r>
        </a:p>
      </dgm:t>
    </dgm:pt>
    <dgm:pt modelId="{EA1031CC-CBD7-437B-ADAD-8BE1EDD85E96}" type="parTrans" cxnId="{B4A1C5C7-BA16-4EF9-AF88-18A449B6F661}">
      <dgm:prSet/>
      <dgm:spPr/>
      <dgm:t>
        <a:bodyPr/>
        <a:lstStyle/>
        <a:p>
          <a:endParaRPr lang="en-US"/>
        </a:p>
      </dgm:t>
    </dgm:pt>
    <dgm:pt modelId="{4D932AC4-A686-4F25-9978-D921EA82FD2C}" type="sibTrans" cxnId="{B4A1C5C7-BA16-4EF9-AF88-18A449B6F661}">
      <dgm:prSet/>
      <dgm:spPr/>
      <dgm:t>
        <a:bodyPr/>
        <a:lstStyle/>
        <a:p>
          <a:endParaRPr lang="en-US"/>
        </a:p>
      </dgm:t>
    </dgm:pt>
    <dgm:pt modelId="{5D6E6522-A1A1-45DD-96A0-E78A2434446F}">
      <dgm:prSet custT="1"/>
      <dgm:spPr/>
      <dgm:t>
        <a:bodyPr/>
        <a:lstStyle/>
        <a:p>
          <a:pPr>
            <a:lnSpc>
              <a:spcPct val="100000"/>
            </a:lnSpc>
            <a:spcBef>
              <a:spcPts val="1200"/>
            </a:spcBef>
            <a:spcAft>
              <a:spcPts val="0"/>
            </a:spcAft>
          </a:pPr>
          <a:r>
            <a:rPr lang="en-US" sz="1600" dirty="0"/>
            <a:t>They must also recognize previously encountered words</a:t>
          </a:r>
        </a:p>
      </dgm:t>
    </dgm:pt>
    <dgm:pt modelId="{9DCBE2FA-7B69-47C9-A4BE-D8993AEF60F6}" type="parTrans" cxnId="{51CC8C8D-CB3B-437E-A46D-74FD5D2F0860}">
      <dgm:prSet/>
      <dgm:spPr/>
      <dgm:t>
        <a:bodyPr/>
        <a:lstStyle/>
        <a:p>
          <a:endParaRPr lang="en-US"/>
        </a:p>
      </dgm:t>
    </dgm:pt>
    <dgm:pt modelId="{E05C1536-4B48-4968-BF4D-DDC1C8B7DE5B}" type="sibTrans" cxnId="{51CC8C8D-CB3B-437E-A46D-74FD5D2F0860}">
      <dgm:prSet/>
      <dgm:spPr/>
      <dgm:t>
        <a:bodyPr/>
        <a:lstStyle/>
        <a:p>
          <a:endParaRPr lang="en-US"/>
        </a:p>
      </dgm:t>
    </dgm:pt>
    <dgm:pt modelId="{7ECEB3D1-B847-4CBE-97FC-73E7EEAFE4DC}">
      <dgm:prSet custT="1"/>
      <dgm:spPr/>
      <dgm:t>
        <a:bodyPr/>
        <a:lstStyle/>
        <a:p>
          <a:pPr>
            <a:lnSpc>
              <a:spcPct val="100000"/>
            </a:lnSpc>
            <a:spcBef>
              <a:spcPts val="1200"/>
            </a:spcBef>
            <a:spcAft>
              <a:spcPts val="0"/>
            </a:spcAft>
          </a:pPr>
          <a:r>
            <a:rPr lang="en-US" sz="1600" dirty="0"/>
            <a:t>Fluency supports better comprehension</a:t>
          </a:r>
          <a:endParaRPr lang="en-US" sz="1800" dirty="0"/>
        </a:p>
      </dgm:t>
    </dgm:pt>
    <dgm:pt modelId="{49C640D6-CAA3-42DA-9A09-5594649A0DF4}" type="parTrans" cxnId="{EBC5F470-28CE-4F16-982F-55550CAF4CA7}">
      <dgm:prSet/>
      <dgm:spPr/>
      <dgm:t>
        <a:bodyPr/>
        <a:lstStyle/>
        <a:p>
          <a:endParaRPr lang="en-US"/>
        </a:p>
      </dgm:t>
    </dgm:pt>
    <dgm:pt modelId="{5D6DE7A0-3A9C-4985-BD34-8F19C9E7213B}" type="sibTrans" cxnId="{EBC5F470-28CE-4F16-982F-55550CAF4CA7}">
      <dgm:prSet/>
      <dgm:spPr/>
      <dgm:t>
        <a:bodyPr/>
        <a:lstStyle/>
        <a:p>
          <a:endParaRPr lang="en-US"/>
        </a:p>
      </dgm:t>
    </dgm:pt>
    <dgm:pt modelId="{C44C3790-7BE6-4FA7-B00B-2BFC1626F904}">
      <dgm:prSet phldrT="[Text]" custT="1"/>
      <dgm:spPr>
        <a:solidFill>
          <a:schemeClr val="bg1">
            <a:lumMod val="40000"/>
            <a:lumOff val="60000"/>
            <a:alpha val="90000"/>
          </a:schemeClr>
        </a:solidFill>
      </dgm:spPr>
      <dgm:t>
        <a:bodyPr/>
        <a:lstStyle/>
        <a:p>
          <a:r>
            <a:rPr lang="en-US" sz="2000" b="1" dirty="0"/>
            <a:t>Word Recognition:</a:t>
          </a:r>
        </a:p>
        <a:p>
          <a:r>
            <a:rPr lang="en-US" sz="2000" dirty="0"/>
            <a:t>Reading each word accurately and fluently</a:t>
          </a:r>
        </a:p>
      </dgm:t>
    </dgm:pt>
    <dgm:pt modelId="{6D18B9D6-CDAE-4110-80EE-FB76D5D8FF4D}" type="parTrans" cxnId="{987B7C56-FF6A-47C4-BDEF-577F7B48250D}">
      <dgm:prSet/>
      <dgm:spPr/>
      <dgm:t>
        <a:bodyPr/>
        <a:lstStyle/>
        <a:p>
          <a:endParaRPr lang="en-US"/>
        </a:p>
      </dgm:t>
    </dgm:pt>
    <dgm:pt modelId="{B9E158E7-E8B2-4FA0-8CA8-47C39561B801}" type="sibTrans" cxnId="{987B7C56-FF6A-47C4-BDEF-577F7B48250D}">
      <dgm:prSet/>
      <dgm:spPr/>
      <dgm:t>
        <a:bodyPr/>
        <a:lstStyle/>
        <a:p>
          <a:endParaRPr lang="en-US"/>
        </a:p>
      </dgm:t>
    </dgm:pt>
    <dgm:pt modelId="{A814B60E-43A6-482B-A737-CEDBE6A2635E}">
      <dgm:prSet custT="1"/>
      <dgm:spPr/>
      <dgm:t>
        <a:bodyPr/>
        <a:lstStyle/>
        <a:p>
          <a:endParaRPr lang="en-US" sz="1600" dirty="0"/>
        </a:p>
      </dgm:t>
    </dgm:pt>
    <dgm:pt modelId="{9399A473-86B3-48DE-B2A2-26B75B60BF2F}" type="parTrans" cxnId="{A2F386A1-814E-486E-97F8-A3018614B21B}">
      <dgm:prSet/>
      <dgm:spPr/>
      <dgm:t>
        <a:bodyPr/>
        <a:lstStyle/>
        <a:p>
          <a:endParaRPr lang="en-US"/>
        </a:p>
      </dgm:t>
    </dgm:pt>
    <dgm:pt modelId="{56F4BB42-06A2-42B8-9BC4-37A7B8EFCE80}" type="sibTrans" cxnId="{A2F386A1-814E-486E-97F8-A3018614B21B}">
      <dgm:prSet/>
      <dgm:spPr/>
      <dgm:t>
        <a:bodyPr/>
        <a:lstStyle/>
        <a:p>
          <a:endParaRPr lang="en-US"/>
        </a:p>
      </dgm:t>
    </dgm:pt>
    <dgm:pt modelId="{6E2E4E53-44EB-43FA-9FCF-420141AC1D2D}">
      <dgm:prSet custT="1"/>
      <dgm:spPr/>
      <dgm:t>
        <a:bodyPr/>
        <a:lstStyle/>
        <a:p>
          <a:r>
            <a:rPr lang="en-US" sz="1600" dirty="0"/>
            <a:t>Understanding vocabulary and sentence structure is key</a:t>
          </a:r>
        </a:p>
      </dgm:t>
    </dgm:pt>
    <dgm:pt modelId="{79F33955-DF90-429E-B72B-E8B833A3C6E8}" type="parTrans" cxnId="{C54D035F-CA65-4AB5-A1C9-2B470466B092}">
      <dgm:prSet/>
      <dgm:spPr/>
      <dgm:t>
        <a:bodyPr/>
        <a:lstStyle/>
        <a:p>
          <a:endParaRPr lang="en-US"/>
        </a:p>
      </dgm:t>
    </dgm:pt>
    <dgm:pt modelId="{5596393A-A10E-4D00-9D24-814990DF21D6}" type="sibTrans" cxnId="{C54D035F-CA65-4AB5-A1C9-2B470466B092}">
      <dgm:prSet/>
      <dgm:spPr/>
      <dgm:t>
        <a:bodyPr/>
        <a:lstStyle/>
        <a:p>
          <a:endParaRPr lang="en-US"/>
        </a:p>
      </dgm:t>
    </dgm:pt>
    <dgm:pt modelId="{86DDC874-1615-4B12-8286-42B7165A0350}">
      <dgm:prSet custT="1"/>
      <dgm:spPr/>
      <dgm:t>
        <a:bodyPr/>
        <a:lstStyle/>
        <a:p>
          <a:r>
            <a:rPr lang="en-US" sz="1600" dirty="0"/>
            <a:t>Requires strong language comprehension skills</a:t>
          </a:r>
        </a:p>
      </dgm:t>
    </dgm:pt>
    <dgm:pt modelId="{0D518D00-8999-4B0A-B639-22B4651E144E}" type="parTrans" cxnId="{C979574A-23F2-495F-86D5-7D7E346193BE}">
      <dgm:prSet/>
      <dgm:spPr/>
      <dgm:t>
        <a:bodyPr/>
        <a:lstStyle/>
        <a:p>
          <a:endParaRPr lang="en-US"/>
        </a:p>
      </dgm:t>
    </dgm:pt>
    <dgm:pt modelId="{C0B16AF9-7635-4267-9D7E-691279896FEB}" type="sibTrans" cxnId="{C979574A-23F2-495F-86D5-7D7E346193BE}">
      <dgm:prSet/>
      <dgm:spPr/>
      <dgm:t>
        <a:bodyPr/>
        <a:lstStyle/>
        <a:p>
          <a:endParaRPr lang="en-US"/>
        </a:p>
      </dgm:t>
    </dgm:pt>
    <dgm:pt modelId="{0C105CC5-0F0A-4B69-97CE-B6ABAA2106EC}" type="pres">
      <dgm:prSet presAssocID="{27935FF7-F1EA-46F6-8485-8CF90CDA278B}" presName="Name0" presStyleCnt="0">
        <dgm:presLayoutVars>
          <dgm:dir/>
          <dgm:animLvl val="lvl"/>
          <dgm:resizeHandles/>
        </dgm:presLayoutVars>
      </dgm:prSet>
      <dgm:spPr/>
    </dgm:pt>
    <dgm:pt modelId="{923E0802-F57D-44F5-A872-586A1F933830}" type="pres">
      <dgm:prSet presAssocID="{01F98475-00C0-4BF5-85A2-25ECD176670E}" presName="linNode" presStyleCnt="0"/>
      <dgm:spPr/>
    </dgm:pt>
    <dgm:pt modelId="{DB1B24E2-7440-425D-B8FE-E8694691E7D1}" type="pres">
      <dgm:prSet presAssocID="{01F98475-00C0-4BF5-85A2-25ECD176670E}" presName="parentShp" presStyleLbl="node1" presStyleIdx="0" presStyleCnt="2" custScaleX="117544" custScaleY="71089">
        <dgm:presLayoutVars>
          <dgm:bulletEnabled val="1"/>
        </dgm:presLayoutVars>
      </dgm:prSet>
      <dgm:spPr/>
    </dgm:pt>
    <dgm:pt modelId="{42B0B022-5C42-4ADC-B790-22FBE8DB7D3B}" type="pres">
      <dgm:prSet presAssocID="{01F98475-00C0-4BF5-85A2-25ECD176670E}" presName="childShp" presStyleLbl="bgAccFollowNode1" presStyleIdx="0" presStyleCnt="2" custScaleX="98740">
        <dgm:presLayoutVars>
          <dgm:bulletEnabled val="1"/>
        </dgm:presLayoutVars>
      </dgm:prSet>
      <dgm:spPr/>
    </dgm:pt>
    <dgm:pt modelId="{071FF726-27D8-4F3A-A941-50DFA4B9C5A0}" type="pres">
      <dgm:prSet presAssocID="{A413572F-4609-4B77-9B71-F7841B95A66D}" presName="spacing" presStyleCnt="0"/>
      <dgm:spPr/>
    </dgm:pt>
    <dgm:pt modelId="{07FEB595-1F28-4C94-839A-8A9053CD788C}" type="pres">
      <dgm:prSet presAssocID="{C44C3790-7BE6-4FA7-B00B-2BFC1626F904}" presName="linNode" presStyleCnt="0"/>
      <dgm:spPr/>
    </dgm:pt>
    <dgm:pt modelId="{1B241D73-7A90-483C-866C-0C30697854C5}" type="pres">
      <dgm:prSet presAssocID="{C44C3790-7BE6-4FA7-B00B-2BFC1626F904}" presName="parentShp" presStyleLbl="node1" presStyleIdx="1" presStyleCnt="2" custScaleY="75237">
        <dgm:presLayoutVars>
          <dgm:bulletEnabled val="1"/>
        </dgm:presLayoutVars>
      </dgm:prSet>
      <dgm:spPr/>
    </dgm:pt>
    <dgm:pt modelId="{7036684E-7633-4538-AE3B-D6897CD8BD4E}" type="pres">
      <dgm:prSet presAssocID="{C44C3790-7BE6-4FA7-B00B-2BFC1626F904}" presName="childShp" presStyleLbl="bgAccFollowNode1" presStyleIdx="1" presStyleCnt="2" custScaleX="97031">
        <dgm:presLayoutVars>
          <dgm:bulletEnabled val="1"/>
        </dgm:presLayoutVars>
      </dgm:prSet>
      <dgm:spPr/>
    </dgm:pt>
  </dgm:ptLst>
  <dgm:cxnLst>
    <dgm:cxn modelId="{637D0219-3E41-4590-B4CB-E0D68BEB945F}" srcId="{27935FF7-F1EA-46F6-8485-8CF90CDA278B}" destId="{01F98475-00C0-4BF5-85A2-25ECD176670E}" srcOrd="0" destOrd="0" parTransId="{52057277-D332-4948-9791-28B599A67849}" sibTransId="{A413572F-4609-4B77-9B71-F7841B95A66D}"/>
    <dgm:cxn modelId="{9F383F22-97C6-4C93-BDAF-C9857361812C}" type="presOf" srcId="{54D37C83-13ED-4EA8-A08A-FBD1F0B61D38}" destId="{7036684E-7633-4538-AE3B-D6897CD8BD4E}" srcOrd="0" destOrd="0" presId="urn:microsoft.com/office/officeart/2005/8/layout/vList6"/>
    <dgm:cxn modelId="{02672423-34DA-4D1B-9EDF-8519AE27A130}" type="presOf" srcId="{A814B60E-43A6-482B-A737-CEDBE6A2635E}" destId="{42B0B022-5C42-4ADC-B790-22FBE8DB7D3B}" srcOrd="0" destOrd="0" presId="urn:microsoft.com/office/officeart/2005/8/layout/vList6"/>
    <dgm:cxn modelId="{3DD8FA36-BC7B-47AA-911B-E2BDA0C3A5BF}" type="presOf" srcId="{6E2E4E53-44EB-43FA-9FCF-420141AC1D2D}" destId="{42B0B022-5C42-4ADC-B790-22FBE8DB7D3B}" srcOrd="0" destOrd="2" presId="urn:microsoft.com/office/officeart/2005/8/layout/vList6"/>
    <dgm:cxn modelId="{D6E47238-E5D1-49B6-8E24-00B89230C3AD}" type="presOf" srcId="{01F98475-00C0-4BF5-85A2-25ECD176670E}" destId="{DB1B24E2-7440-425D-B8FE-E8694691E7D1}" srcOrd="0" destOrd="0" presId="urn:microsoft.com/office/officeart/2005/8/layout/vList6"/>
    <dgm:cxn modelId="{C54D035F-CA65-4AB5-A1C9-2B470466B092}" srcId="{01F98475-00C0-4BF5-85A2-25ECD176670E}" destId="{6E2E4E53-44EB-43FA-9FCF-420141AC1D2D}" srcOrd="2" destOrd="0" parTransId="{79F33955-DF90-429E-B72B-E8B833A3C6E8}" sibTransId="{5596393A-A10E-4D00-9D24-814990DF21D6}"/>
    <dgm:cxn modelId="{6A564D47-399A-485B-BD4D-3DB53DD20B45}" type="presOf" srcId="{5D6E6522-A1A1-45DD-96A0-E78A2434446F}" destId="{7036684E-7633-4538-AE3B-D6897CD8BD4E}" srcOrd="0" destOrd="1" presId="urn:microsoft.com/office/officeart/2005/8/layout/vList6"/>
    <dgm:cxn modelId="{C979574A-23F2-495F-86D5-7D7E346193BE}" srcId="{01F98475-00C0-4BF5-85A2-25ECD176670E}" destId="{86DDC874-1615-4B12-8286-42B7165A0350}" srcOrd="1" destOrd="0" parTransId="{0D518D00-8999-4B0A-B639-22B4651E144E}" sibTransId="{C0B16AF9-7635-4267-9D7E-691279896FEB}"/>
    <dgm:cxn modelId="{EBC5F470-28CE-4F16-982F-55550CAF4CA7}" srcId="{C44C3790-7BE6-4FA7-B00B-2BFC1626F904}" destId="{7ECEB3D1-B847-4CBE-97FC-73E7EEAFE4DC}" srcOrd="2" destOrd="0" parTransId="{49C640D6-CAA3-42DA-9A09-5594649A0DF4}" sibTransId="{5D6DE7A0-3A9C-4985-BD34-8F19C9E7213B}"/>
    <dgm:cxn modelId="{987B7C56-FF6A-47C4-BDEF-577F7B48250D}" srcId="{27935FF7-F1EA-46F6-8485-8CF90CDA278B}" destId="{C44C3790-7BE6-4FA7-B00B-2BFC1626F904}" srcOrd="1" destOrd="0" parTransId="{6D18B9D6-CDAE-4110-80EE-FB76D5D8FF4D}" sibTransId="{B9E158E7-E8B2-4FA0-8CA8-47C39561B801}"/>
    <dgm:cxn modelId="{E083C689-9C78-47ED-BFC9-748ABCB633A0}" type="presOf" srcId="{86DDC874-1615-4B12-8286-42B7165A0350}" destId="{42B0B022-5C42-4ADC-B790-22FBE8DB7D3B}" srcOrd="0" destOrd="1" presId="urn:microsoft.com/office/officeart/2005/8/layout/vList6"/>
    <dgm:cxn modelId="{51CC8C8D-CB3B-437E-A46D-74FD5D2F0860}" srcId="{C44C3790-7BE6-4FA7-B00B-2BFC1626F904}" destId="{5D6E6522-A1A1-45DD-96A0-E78A2434446F}" srcOrd="1" destOrd="0" parTransId="{9DCBE2FA-7B69-47C9-A4BE-D8993AEF60F6}" sibTransId="{E05C1536-4B48-4968-BF4D-DDC1C8B7DE5B}"/>
    <dgm:cxn modelId="{A2F386A1-814E-486E-97F8-A3018614B21B}" srcId="{01F98475-00C0-4BF5-85A2-25ECD176670E}" destId="{A814B60E-43A6-482B-A737-CEDBE6A2635E}" srcOrd="0" destOrd="0" parTransId="{9399A473-86B3-48DE-B2A2-26B75B60BF2F}" sibTransId="{56F4BB42-06A2-42B8-9BC4-37A7B8EFCE80}"/>
    <dgm:cxn modelId="{DC6B85B9-6BC3-46D3-A0C8-DB0001F56DB2}" type="presOf" srcId="{27935FF7-F1EA-46F6-8485-8CF90CDA278B}" destId="{0C105CC5-0F0A-4B69-97CE-B6ABAA2106EC}" srcOrd="0" destOrd="0" presId="urn:microsoft.com/office/officeart/2005/8/layout/vList6"/>
    <dgm:cxn modelId="{B4A1C5C7-BA16-4EF9-AF88-18A449B6F661}" srcId="{C44C3790-7BE6-4FA7-B00B-2BFC1626F904}" destId="{54D37C83-13ED-4EA8-A08A-FBD1F0B61D38}" srcOrd="0" destOrd="0" parTransId="{EA1031CC-CBD7-437B-ADAD-8BE1EDD85E96}" sibTransId="{4D932AC4-A686-4F25-9978-D921EA82FD2C}"/>
    <dgm:cxn modelId="{F2A371DC-F67A-49DE-8BC4-CDD8667FD499}" type="presOf" srcId="{7ECEB3D1-B847-4CBE-97FC-73E7EEAFE4DC}" destId="{7036684E-7633-4538-AE3B-D6897CD8BD4E}" srcOrd="0" destOrd="2" presId="urn:microsoft.com/office/officeart/2005/8/layout/vList6"/>
    <dgm:cxn modelId="{20C01FE0-9522-4BCB-BAD8-93241F20E761}" type="presOf" srcId="{C44C3790-7BE6-4FA7-B00B-2BFC1626F904}" destId="{1B241D73-7A90-483C-866C-0C30697854C5}" srcOrd="0" destOrd="0" presId="urn:microsoft.com/office/officeart/2005/8/layout/vList6"/>
    <dgm:cxn modelId="{EF17B240-9E23-4FC8-A1F6-256EF3982FF4}" type="presParOf" srcId="{0C105CC5-0F0A-4B69-97CE-B6ABAA2106EC}" destId="{923E0802-F57D-44F5-A872-586A1F933830}" srcOrd="0" destOrd="0" presId="urn:microsoft.com/office/officeart/2005/8/layout/vList6"/>
    <dgm:cxn modelId="{27045F38-1D94-48F4-97E6-E191F6A1C48D}" type="presParOf" srcId="{923E0802-F57D-44F5-A872-586A1F933830}" destId="{DB1B24E2-7440-425D-B8FE-E8694691E7D1}" srcOrd="0" destOrd="0" presId="urn:microsoft.com/office/officeart/2005/8/layout/vList6"/>
    <dgm:cxn modelId="{5D024325-BD1F-44CF-B808-83A920738E5E}" type="presParOf" srcId="{923E0802-F57D-44F5-A872-586A1F933830}" destId="{42B0B022-5C42-4ADC-B790-22FBE8DB7D3B}" srcOrd="1" destOrd="0" presId="urn:microsoft.com/office/officeart/2005/8/layout/vList6"/>
    <dgm:cxn modelId="{997FFEDB-8ED5-49E0-8F16-11FD444CAF0F}" type="presParOf" srcId="{0C105CC5-0F0A-4B69-97CE-B6ABAA2106EC}" destId="{071FF726-27D8-4F3A-A941-50DFA4B9C5A0}" srcOrd="1" destOrd="0" presId="urn:microsoft.com/office/officeart/2005/8/layout/vList6"/>
    <dgm:cxn modelId="{2EC2AEBF-4FE4-4B71-82FC-8E9BA882E18E}" type="presParOf" srcId="{0C105CC5-0F0A-4B69-97CE-B6ABAA2106EC}" destId="{07FEB595-1F28-4C94-839A-8A9053CD788C}" srcOrd="2" destOrd="0" presId="urn:microsoft.com/office/officeart/2005/8/layout/vList6"/>
    <dgm:cxn modelId="{AA4D5074-84AF-4C66-9379-C74568E4555C}" type="presParOf" srcId="{07FEB595-1F28-4C94-839A-8A9053CD788C}" destId="{1B241D73-7A90-483C-866C-0C30697854C5}" srcOrd="0" destOrd="0" presId="urn:microsoft.com/office/officeart/2005/8/layout/vList6"/>
    <dgm:cxn modelId="{82C8D089-2C32-46F8-807A-572FD0E4B4FD}" type="presParOf" srcId="{07FEB595-1F28-4C94-839A-8A9053CD788C}" destId="{7036684E-7633-4538-AE3B-D6897CD8BD4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5F381D-59CD-49C6-8B1D-7E1EBB818235}"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en-US"/>
        </a:p>
      </dgm:t>
    </dgm:pt>
    <dgm:pt modelId="{2BDDD92E-A4D8-47EA-BA07-971A2EE3696C}">
      <dgm:prSet phldr="0" custT="1"/>
      <dgm:spPr/>
      <dgm:t>
        <a:bodyPr/>
        <a:lstStyle/>
        <a:p>
          <a:pPr algn="l" rtl="0"/>
          <a:r>
            <a:rPr lang="en-US" sz="1600" dirty="0">
              <a:solidFill>
                <a:schemeClr val="tx2"/>
              </a:solidFill>
              <a:latin typeface="Calibri Light" panose="020F0302020204030204"/>
            </a:rPr>
            <a:t>Communicate and Interact Often</a:t>
          </a:r>
        </a:p>
      </dgm:t>
    </dgm:pt>
    <dgm:pt modelId="{9EE6FEE2-7814-4DE3-95A0-3889BF6194AA}" type="parTrans" cxnId="{B1D55DEF-87B1-4ECD-9DF2-9FB515818FF2}">
      <dgm:prSet/>
      <dgm:spPr/>
      <dgm:t>
        <a:bodyPr/>
        <a:lstStyle/>
        <a:p>
          <a:endParaRPr lang="en-US"/>
        </a:p>
      </dgm:t>
    </dgm:pt>
    <dgm:pt modelId="{1D851230-E969-4782-9463-1D60465DB988}" type="sibTrans" cxnId="{B1D55DEF-87B1-4ECD-9DF2-9FB515818FF2}">
      <dgm:prSet/>
      <dgm:spPr/>
      <dgm:t>
        <a:bodyPr/>
        <a:lstStyle/>
        <a:p>
          <a:endParaRPr lang="en-US"/>
        </a:p>
      </dgm:t>
    </dgm:pt>
    <dgm:pt modelId="{FECF59CE-021E-4041-8C7B-2E5827C1229A}">
      <dgm:prSet phldr="0" custT="1"/>
      <dgm:spPr/>
      <dgm:t>
        <a:bodyPr/>
        <a:lstStyle/>
        <a:p>
          <a:pPr algn="l"/>
          <a:r>
            <a:rPr lang="en-US" sz="1600" dirty="0">
              <a:solidFill>
                <a:schemeClr val="tx2"/>
              </a:solidFill>
              <a:latin typeface="Calibri Light" panose="020F0302020204030204"/>
            </a:rPr>
            <a:t>Discuss Literacy Instruction and Intervention</a:t>
          </a:r>
        </a:p>
      </dgm:t>
    </dgm:pt>
    <dgm:pt modelId="{9D2D8D70-5FBF-4980-BA31-DF651B6D69CC}" type="parTrans" cxnId="{E2E900D6-B92A-49EA-9221-993C95F8C29B}">
      <dgm:prSet/>
      <dgm:spPr/>
      <dgm:t>
        <a:bodyPr/>
        <a:lstStyle/>
        <a:p>
          <a:endParaRPr lang="en-US"/>
        </a:p>
      </dgm:t>
    </dgm:pt>
    <dgm:pt modelId="{98067F9A-A42A-4EB9-907E-3870E8B56F39}" type="sibTrans" cxnId="{E2E900D6-B92A-49EA-9221-993C95F8C29B}">
      <dgm:prSet/>
      <dgm:spPr/>
      <dgm:t>
        <a:bodyPr/>
        <a:lstStyle/>
        <a:p>
          <a:endParaRPr lang="en-US"/>
        </a:p>
      </dgm:t>
    </dgm:pt>
    <dgm:pt modelId="{2244D8CA-03A7-4189-8636-F2F44460228E}">
      <dgm:prSet phldr="0" custT="1"/>
      <dgm:spPr/>
      <dgm:t>
        <a:bodyPr/>
        <a:lstStyle/>
        <a:p>
          <a:pPr algn="l"/>
          <a:r>
            <a:rPr lang="en-US" sz="1600" dirty="0">
              <a:solidFill>
                <a:schemeClr val="tx2"/>
              </a:solidFill>
              <a:latin typeface="Calibri Light" panose="020F0302020204030204"/>
            </a:rPr>
            <a:t>Practice Literacy Skills at Home</a:t>
          </a:r>
        </a:p>
      </dgm:t>
    </dgm:pt>
    <dgm:pt modelId="{89BD5ACB-26A7-47BE-8041-FE3FC1CC6790}" type="parTrans" cxnId="{5C590A67-8B49-4D3E-BC5C-80CF65BB11E8}">
      <dgm:prSet/>
      <dgm:spPr/>
      <dgm:t>
        <a:bodyPr/>
        <a:lstStyle/>
        <a:p>
          <a:endParaRPr lang="en-US"/>
        </a:p>
      </dgm:t>
    </dgm:pt>
    <dgm:pt modelId="{F67C8F29-C3FF-4883-9CA4-FF335E1C197A}" type="sibTrans" cxnId="{5C590A67-8B49-4D3E-BC5C-80CF65BB11E8}">
      <dgm:prSet/>
      <dgm:spPr/>
      <dgm:t>
        <a:bodyPr/>
        <a:lstStyle/>
        <a:p>
          <a:endParaRPr lang="en-US"/>
        </a:p>
      </dgm:t>
    </dgm:pt>
    <dgm:pt modelId="{C77A6087-ECA4-46F5-A510-2ACD6D4A45FD}">
      <dgm:prSet phldr="0" custT="1"/>
      <dgm:spPr/>
      <dgm:t>
        <a:bodyPr/>
        <a:lstStyle/>
        <a:p>
          <a:pPr algn="l"/>
          <a:r>
            <a:rPr lang="en-US" sz="1600" dirty="0">
              <a:solidFill>
                <a:schemeClr val="tx2"/>
              </a:solidFill>
              <a:latin typeface="Calibri Light" panose="020F0302020204030204"/>
            </a:rPr>
            <a:t>Address Concerns Together</a:t>
          </a:r>
        </a:p>
      </dgm:t>
    </dgm:pt>
    <dgm:pt modelId="{494840A6-33E4-448C-8727-794182BA45A2}" type="parTrans" cxnId="{20833200-F3FA-468E-8C85-F0C6BB11D657}">
      <dgm:prSet/>
      <dgm:spPr/>
      <dgm:t>
        <a:bodyPr/>
        <a:lstStyle/>
        <a:p>
          <a:endParaRPr lang="en-US"/>
        </a:p>
      </dgm:t>
    </dgm:pt>
    <dgm:pt modelId="{DF367748-08C6-4853-B4CE-99DE1DAC0BF3}" type="sibTrans" cxnId="{20833200-F3FA-468E-8C85-F0C6BB11D657}">
      <dgm:prSet/>
      <dgm:spPr/>
      <dgm:t>
        <a:bodyPr/>
        <a:lstStyle/>
        <a:p>
          <a:endParaRPr lang="en-US"/>
        </a:p>
      </dgm:t>
    </dgm:pt>
    <dgm:pt modelId="{CCD08C0E-10FB-46BB-8CD2-D63D24DB339C}">
      <dgm:prSet phldr="0" custT="1"/>
      <dgm:spPr/>
      <dgm:t>
        <a:bodyPr/>
        <a:lstStyle/>
        <a:p>
          <a:pPr algn="l" rtl="0"/>
          <a:r>
            <a:rPr lang="en-US" sz="1400" dirty="0">
              <a:solidFill>
                <a:srgbClr val="01090A"/>
              </a:solidFill>
            </a:rPr>
            <a:t>Families should ask the school how best to communicate and should feel comfortable to ask questions if more information is needed.</a:t>
          </a:r>
          <a:endParaRPr lang="en-US" sz="1400" dirty="0">
            <a:solidFill>
              <a:srgbClr val="01090A"/>
            </a:solidFill>
            <a:latin typeface="Calibri Light" panose="020F0302020204030204"/>
          </a:endParaRPr>
        </a:p>
      </dgm:t>
    </dgm:pt>
    <dgm:pt modelId="{16989533-D5E8-4B64-83A2-8C19A262353A}" type="parTrans" cxnId="{6C2A401C-F7EE-4E32-B27B-87F57B105F66}">
      <dgm:prSet/>
      <dgm:spPr/>
      <dgm:t>
        <a:bodyPr/>
        <a:lstStyle/>
        <a:p>
          <a:endParaRPr lang="en-US"/>
        </a:p>
      </dgm:t>
    </dgm:pt>
    <dgm:pt modelId="{0BF0E7D7-EFF3-4411-8100-585ECDEB85C5}" type="sibTrans" cxnId="{6C2A401C-F7EE-4E32-B27B-87F57B105F66}">
      <dgm:prSet/>
      <dgm:spPr/>
      <dgm:t>
        <a:bodyPr/>
        <a:lstStyle/>
        <a:p>
          <a:endParaRPr lang="en-US"/>
        </a:p>
      </dgm:t>
    </dgm:pt>
    <dgm:pt modelId="{8C3343C9-34C2-4BD7-B245-0B592540B46D}">
      <dgm:prSet phldr="0" custT="1"/>
      <dgm:spPr/>
      <dgm:t>
        <a:bodyPr/>
        <a:lstStyle/>
        <a:p>
          <a:pPr algn="l"/>
          <a:r>
            <a:rPr lang="en-US" sz="1400" dirty="0">
              <a:solidFill>
                <a:srgbClr val="000000"/>
              </a:solidFill>
            </a:rPr>
            <a:t>Families should know what literacy standards their child is working on, review whether those expectations are appropriate, and ask whether the instruction and interventions are evidence‑based and focused on the skills their child needs most.</a:t>
          </a:r>
        </a:p>
      </dgm:t>
    </dgm:pt>
    <dgm:pt modelId="{35F39BCB-1217-4AD3-8B6E-C3C10075D20E}" type="parTrans" cxnId="{657B902C-A8C0-46FD-9ABD-BAD395EF617A}">
      <dgm:prSet/>
      <dgm:spPr/>
      <dgm:t>
        <a:bodyPr/>
        <a:lstStyle/>
        <a:p>
          <a:endParaRPr lang="en-US"/>
        </a:p>
      </dgm:t>
    </dgm:pt>
    <dgm:pt modelId="{B3E84D01-EA18-4899-8782-3989FE48DCA4}" type="sibTrans" cxnId="{657B902C-A8C0-46FD-9ABD-BAD395EF617A}">
      <dgm:prSet/>
      <dgm:spPr/>
      <dgm:t>
        <a:bodyPr/>
        <a:lstStyle/>
        <a:p>
          <a:endParaRPr lang="en-US"/>
        </a:p>
      </dgm:t>
    </dgm:pt>
    <dgm:pt modelId="{86974E19-5DC2-4936-9810-7930A60CFA89}">
      <dgm:prSet phldr="0" custT="1"/>
      <dgm:spPr/>
      <dgm:t>
        <a:bodyPr/>
        <a:lstStyle/>
        <a:p>
          <a:pPr algn="l" rtl="0"/>
          <a:r>
            <a:rPr lang="en-US" sz="1400" dirty="0">
              <a:solidFill>
                <a:srgbClr val="01090A"/>
              </a:solidFill>
            </a:rPr>
            <a:t>Families should talk with the school about home literacy activities that match the child’s skill level.</a:t>
          </a:r>
          <a:endParaRPr lang="en-US" sz="1400" dirty="0">
            <a:solidFill>
              <a:srgbClr val="01090A"/>
            </a:solidFill>
            <a:latin typeface="Calibri Light" panose="020F0302020204030204"/>
          </a:endParaRPr>
        </a:p>
      </dgm:t>
    </dgm:pt>
    <dgm:pt modelId="{A24FE5CA-1B97-4003-9041-590E3D203542}" type="parTrans" cxnId="{EE4AF1D0-0A36-48B3-9FA8-75053EA8AB4E}">
      <dgm:prSet/>
      <dgm:spPr/>
      <dgm:t>
        <a:bodyPr/>
        <a:lstStyle/>
        <a:p>
          <a:endParaRPr lang="en-US"/>
        </a:p>
      </dgm:t>
    </dgm:pt>
    <dgm:pt modelId="{DFBA7DE7-BBA2-49AD-A2FC-A134A608FE0C}" type="sibTrans" cxnId="{EE4AF1D0-0A36-48B3-9FA8-75053EA8AB4E}">
      <dgm:prSet/>
      <dgm:spPr/>
      <dgm:t>
        <a:bodyPr/>
        <a:lstStyle/>
        <a:p>
          <a:endParaRPr lang="en-US"/>
        </a:p>
      </dgm:t>
    </dgm:pt>
    <dgm:pt modelId="{3823BD38-8A8E-43DA-A586-563BA8F9A00D}">
      <dgm:prSet phldr="0" custT="1"/>
      <dgm:spPr/>
      <dgm:t>
        <a:bodyPr/>
        <a:lstStyle/>
        <a:p>
          <a:pPr algn="l" rtl="0"/>
          <a:r>
            <a:rPr lang="en-US" sz="1400" dirty="0">
              <a:solidFill>
                <a:srgbClr val="01090A"/>
              </a:solidFill>
            </a:rPr>
            <a:t>Families </a:t>
          </a:r>
          <a:r>
            <a:rPr lang="en-US" sz="1400" dirty="0">
              <a:solidFill>
                <a:srgbClr val="01090A"/>
              </a:solidFill>
              <a:latin typeface="Calibri Light" panose="020F0302020204030204"/>
            </a:rPr>
            <a:t>should</a:t>
          </a:r>
          <a:r>
            <a:rPr lang="en-US" sz="1400" dirty="0">
              <a:solidFill>
                <a:srgbClr val="01090A"/>
              </a:solidFill>
            </a:rPr>
            <a:t> discuss with the school which activities or tasks the child has trouble with at home, and how</a:t>
          </a:r>
          <a:r>
            <a:rPr lang="en-US" sz="1400" dirty="0">
              <a:solidFill>
                <a:srgbClr val="01090A"/>
              </a:solidFill>
              <a:latin typeface="Calibri Light" panose="020F0302020204030204"/>
            </a:rPr>
            <a:t> they </a:t>
          </a:r>
          <a:r>
            <a:rPr lang="en-US" sz="1400" dirty="0">
              <a:solidFill>
                <a:srgbClr val="01090A"/>
              </a:solidFill>
            </a:rPr>
            <a:t>helped. Learn about the school’s system of learning support.</a:t>
          </a:r>
          <a:endParaRPr lang="en-US" sz="1400" dirty="0">
            <a:solidFill>
              <a:srgbClr val="01090A"/>
            </a:solidFill>
            <a:latin typeface="Calibri Light" panose="020F0302020204030204"/>
          </a:endParaRPr>
        </a:p>
      </dgm:t>
      <dgm:extLst>
        <a:ext uri="{E40237B7-FDA0-4F09-8148-C483321AD2D9}">
          <dgm14:cNvPr xmlns:dgm14="http://schemas.microsoft.com/office/drawing/2010/diagram" id="0" name="" descr="4 blocks on How Families Can Partner With Schools on Literacy Development"/>
        </a:ext>
      </dgm:extLst>
    </dgm:pt>
    <dgm:pt modelId="{019707D1-B5AB-47B5-8BB1-C3153F1FDEBE}" type="parTrans" cxnId="{F9AADDD8-0C8F-4E37-AEAE-86BB0012411A}">
      <dgm:prSet/>
      <dgm:spPr/>
      <dgm:t>
        <a:bodyPr/>
        <a:lstStyle/>
        <a:p>
          <a:endParaRPr lang="en-US"/>
        </a:p>
      </dgm:t>
    </dgm:pt>
    <dgm:pt modelId="{30635B58-120C-4F8D-8467-2849E89F11DB}" type="sibTrans" cxnId="{F9AADDD8-0C8F-4E37-AEAE-86BB0012411A}">
      <dgm:prSet/>
      <dgm:spPr/>
      <dgm:t>
        <a:bodyPr/>
        <a:lstStyle/>
        <a:p>
          <a:endParaRPr lang="en-US"/>
        </a:p>
      </dgm:t>
    </dgm:pt>
    <dgm:pt modelId="{DA86C453-BA2F-4ADA-AD62-040FEF484B16}" type="pres">
      <dgm:prSet presAssocID="{005F381D-59CD-49C6-8B1D-7E1EBB818235}" presName="Name0" presStyleCnt="0">
        <dgm:presLayoutVars>
          <dgm:dir/>
          <dgm:animLvl val="lvl"/>
          <dgm:resizeHandles val="exact"/>
        </dgm:presLayoutVars>
      </dgm:prSet>
      <dgm:spPr/>
    </dgm:pt>
    <dgm:pt modelId="{2E3A11B4-957F-4CC0-843E-43228CCB98B1}" type="pres">
      <dgm:prSet presAssocID="{2BDDD92E-A4D8-47EA-BA07-971A2EE3696C}" presName="composite" presStyleCnt="0"/>
      <dgm:spPr/>
    </dgm:pt>
    <dgm:pt modelId="{0A2A80A7-48CF-4762-B9F7-C70DC52D8633}" type="pres">
      <dgm:prSet presAssocID="{2BDDD92E-A4D8-47EA-BA07-971A2EE3696C}" presName="parTx" presStyleLbl="alignNode1" presStyleIdx="0" presStyleCnt="4">
        <dgm:presLayoutVars>
          <dgm:chMax val="0"/>
          <dgm:chPref val="0"/>
          <dgm:bulletEnabled val="1"/>
        </dgm:presLayoutVars>
      </dgm:prSet>
      <dgm:spPr/>
    </dgm:pt>
    <dgm:pt modelId="{CBE9EBF4-558D-4C80-A020-43400799E164}" type="pres">
      <dgm:prSet presAssocID="{2BDDD92E-A4D8-47EA-BA07-971A2EE3696C}" presName="desTx" presStyleLbl="alignAccFollowNode1" presStyleIdx="0" presStyleCnt="4">
        <dgm:presLayoutVars>
          <dgm:bulletEnabled val="1"/>
        </dgm:presLayoutVars>
      </dgm:prSet>
      <dgm:spPr/>
    </dgm:pt>
    <dgm:pt modelId="{CE37CDC7-4C6D-4338-A620-C361239C231A}" type="pres">
      <dgm:prSet presAssocID="{1D851230-E969-4782-9463-1D60465DB988}" presName="space" presStyleCnt="0"/>
      <dgm:spPr/>
    </dgm:pt>
    <dgm:pt modelId="{D328D63A-3B56-46A4-A4C9-62D103F1BCB8}" type="pres">
      <dgm:prSet presAssocID="{FECF59CE-021E-4041-8C7B-2E5827C1229A}" presName="composite" presStyleCnt="0"/>
      <dgm:spPr/>
    </dgm:pt>
    <dgm:pt modelId="{1CC8A4A6-51E5-4B0B-94CE-C140DB0D3D9E}" type="pres">
      <dgm:prSet presAssocID="{FECF59CE-021E-4041-8C7B-2E5827C1229A}" presName="parTx" presStyleLbl="alignNode1" presStyleIdx="1" presStyleCnt="4">
        <dgm:presLayoutVars>
          <dgm:chMax val="0"/>
          <dgm:chPref val="0"/>
          <dgm:bulletEnabled val="1"/>
        </dgm:presLayoutVars>
      </dgm:prSet>
      <dgm:spPr/>
    </dgm:pt>
    <dgm:pt modelId="{77B8737F-4B4A-40C2-9E3E-4ABC4909DC91}" type="pres">
      <dgm:prSet presAssocID="{FECF59CE-021E-4041-8C7B-2E5827C1229A}" presName="desTx" presStyleLbl="alignAccFollowNode1" presStyleIdx="1" presStyleCnt="4">
        <dgm:presLayoutVars>
          <dgm:bulletEnabled val="1"/>
        </dgm:presLayoutVars>
      </dgm:prSet>
      <dgm:spPr/>
    </dgm:pt>
    <dgm:pt modelId="{DBC83803-B857-4AD2-AA70-254E4F062DE6}" type="pres">
      <dgm:prSet presAssocID="{98067F9A-A42A-4EB9-907E-3870E8B56F39}" presName="space" presStyleCnt="0"/>
      <dgm:spPr/>
    </dgm:pt>
    <dgm:pt modelId="{DA134157-A8DA-4F4A-87E2-3A347C1E8CD7}" type="pres">
      <dgm:prSet presAssocID="{2244D8CA-03A7-4189-8636-F2F44460228E}" presName="composite" presStyleCnt="0"/>
      <dgm:spPr/>
    </dgm:pt>
    <dgm:pt modelId="{59F3C434-138A-484C-A93B-05C4EB8F93DE}" type="pres">
      <dgm:prSet presAssocID="{2244D8CA-03A7-4189-8636-F2F44460228E}" presName="parTx" presStyleLbl="alignNode1" presStyleIdx="2" presStyleCnt="4">
        <dgm:presLayoutVars>
          <dgm:chMax val="0"/>
          <dgm:chPref val="0"/>
          <dgm:bulletEnabled val="1"/>
        </dgm:presLayoutVars>
      </dgm:prSet>
      <dgm:spPr/>
    </dgm:pt>
    <dgm:pt modelId="{B5826B9F-8E0C-47F2-9C34-4B03007E31FE}" type="pres">
      <dgm:prSet presAssocID="{2244D8CA-03A7-4189-8636-F2F44460228E}" presName="desTx" presStyleLbl="alignAccFollowNode1" presStyleIdx="2" presStyleCnt="4">
        <dgm:presLayoutVars>
          <dgm:bulletEnabled val="1"/>
        </dgm:presLayoutVars>
      </dgm:prSet>
      <dgm:spPr/>
    </dgm:pt>
    <dgm:pt modelId="{2B58E92F-C7EE-4068-BC90-1295C2C13F9C}" type="pres">
      <dgm:prSet presAssocID="{F67C8F29-C3FF-4883-9CA4-FF335E1C197A}" presName="space" presStyleCnt="0"/>
      <dgm:spPr/>
    </dgm:pt>
    <dgm:pt modelId="{5585C2CA-2432-45E2-A275-35E41B7DEDEC}" type="pres">
      <dgm:prSet presAssocID="{C77A6087-ECA4-46F5-A510-2ACD6D4A45FD}" presName="composite" presStyleCnt="0"/>
      <dgm:spPr/>
    </dgm:pt>
    <dgm:pt modelId="{536BBE97-0F50-47D8-B0DB-196697732735}" type="pres">
      <dgm:prSet presAssocID="{C77A6087-ECA4-46F5-A510-2ACD6D4A45FD}" presName="parTx" presStyleLbl="alignNode1" presStyleIdx="3" presStyleCnt="4">
        <dgm:presLayoutVars>
          <dgm:chMax val="0"/>
          <dgm:chPref val="0"/>
          <dgm:bulletEnabled val="1"/>
        </dgm:presLayoutVars>
      </dgm:prSet>
      <dgm:spPr/>
    </dgm:pt>
    <dgm:pt modelId="{47BB62FC-ED0C-4EC1-89A6-14DB406F31F2}" type="pres">
      <dgm:prSet presAssocID="{C77A6087-ECA4-46F5-A510-2ACD6D4A45FD}" presName="desTx" presStyleLbl="alignAccFollowNode1" presStyleIdx="3" presStyleCnt="4">
        <dgm:presLayoutVars>
          <dgm:bulletEnabled val="1"/>
        </dgm:presLayoutVars>
      </dgm:prSet>
      <dgm:spPr/>
    </dgm:pt>
  </dgm:ptLst>
  <dgm:cxnLst>
    <dgm:cxn modelId="{20833200-F3FA-468E-8C85-F0C6BB11D657}" srcId="{005F381D-59CD-49C6-8B1D-7E1EBB818235}" destId="{C77A6087-ECA4-46F5-A510-2ACD6D4A45FD}" srcOrd="3" destOrd="0" parTransId="{494840A6-33E4-448C-8727-794182BA45A2}" sibTransId="{DF367748-08C6-4853-B4CE-99DE1DAC0BF3}"/>
    <dgm:cxn modelId="{5D398C13-00F1-459E-9851-0735BFF44932}" type="presOf" srcId="{2244D8CA-03A7-4189-8636-F2F44460228E}" destId="{59F3C434-138A-484C-A93B-05C4EB8F93DE}" srcOrd="0" destOrd="0" presId="urn:microsoft.com/office/officeart/2005/8/layout/hList1"/>
    <dgm:cxn modelId="{6C2A401C-F7EE-4E32-B27B-87F57B105F66}" srcId="{2BDDD92E-A4D8-47EA-BA07-971A2EE3696C}" destId="{CCD08C0E-10FB-46BB-8CD2-D63D24DB339C}" srcOrd="0" destOrd="0" parTransId="{16989533-D5E8-4B64-83A2-8C19A262353A}" sibTransId="{0BF0E7D7-EFF3-4411-8100-585ECDEB85C5}"/>
    <dgm:cxn modelId="{657B902C-A8C0-46FD-9ABD-BAD395EF617A}" srcId="{FECF59CE-021E-4041-8C7B-2E5827C1229A}" destId="{8C3343C9-34C2-4BD7-B245-0B592540B46D}" srcOrd="0" destOrd="0" parTransId="{35F39BCB-1217-4AD3-8B6E-C3C10075D20E}" sibTransId="{B3E84D01-EA18-4899-8782-3989FE48DCA4}"/>
    <dgm:cxn modelId="{7D9C6330-7857-4F74-94B6-DEF37D850E39}" type="presOf" srcId="{CCD08C0E-10FB-46BB-8CD2-D63D24DB339C}" destId="{CBE9EBF4-558D-4C80-A020-43400799E164}" srcOrd="0" destOrd="0" presId="urn:microsoft.com/office/officeart/2005/8/layout/hList1"/>
    <dgm:cxn modelId="{6787EC33-2997-4D4E-B063-5C84E7E811A3}" type="presOf" srcId="{3823BD38-8A8E-43DA-A586-563BA8F9A00D}" destId="{47BB62FC-ED0C-4EC1-89A6-14DB406F31F2}" srcOrd="0" destOrd="0" presId="urn:microsoft.com/office/officeart/2005/8/layout/hList1"/>
    <dgm:cxn modelId="{8C1D9A40-ACC0-48A4-BF62-9EF73163D22F}" type="presOf" srcId="{FECF59CE-021E-4041-8C7B-2E5827C1229A}" destId="{1CC8A4A6-51E5-4B0B-94CE-C140DB0D3D9E}" srcOrd="0" destOrd="0" presId="urn:microsoft.com/office/officeart/2005/8/layout/hList1"/>
    <dgm:cxn modelId="{5C590A67-8B49-4D3E-BC5C-80CF65BB11E8}" srcId="{005F381D-59CD-49C6-8B1D-7E1EBB818235}" destId="{2244D8CA-03A7-4189-8636-F2F44460228E}" srcOrd="2" destOrd="0" parTransId="{89BD5ACB-26A7-47BE-8041-FE3FC1CC6790}" sibTransId="{F67C8F29-C3FF-4883-9CA4-FF335E1C197A}"/>
    <dgm:cxn modelId="{3FE58986-69D1-4FEA-B553-8AC3ABF69A20}" type="presOf" srcId="{005F381D-59CD-49C6-8B1D-7E1EBB818235}" destId="{DA86C453-BA2F-4ADA-AD62-040FEF484B16}" srcOrd="0" destOrd="0" presId="urn:microsoft.com/office/officeart/2005/8/layout/hList1"/>
    <dgm:cxn modelId="{8BE08593-753B-461C-8ABF-622F6D815F43}" type="presOf" srcId="{86974E19-5DC2-4936-9810-7930A60CFA89}" destId="{B5826B9F-8E0C-47F2-9C34-4B03007E31FE}" srcOrd="0" destOrd="0" presId="urn:microsoft.com/office/officeart/2005/8/layout/hList1"/>
    <dgm:cxn modelId="{5EDBF099-486A-4CCB-AD13-9C7DA9E2B38E}" type="presOf" srcId="{C77A6087-ECA4-46F5-A510-2ACD6D4A45FD}" destId="{536BBE97-0F50-47D8-B0DB-196697732735}" srcOrd="0" destOrd="0" presId="urn:microsoft.com/office/officeart/2005/8/layout/hList1"/>
    <dgm:cxn modelId="{FADF9ABE-9803-4B56-B4DB-09636EF323B0}" type="presOf" srcId="{8C3343C9-34C2-4BD7-B245-0B592540B46D}" destId="{77B8737F-4B4A-40C2-9E3E-4ABC4909DC91}" srcOrd="0" destOrd="0" presId="urn:microsoft.com/office/officeart/2005/8/layout/hList1"/>
    <dgm:cxn modelId="{EE4AF1D0-0A36-48B3-9FA8-75053EA8AB4E}" srcId="{2244D8CA-03A7-4189-8636-F2F44460228E}" destId="{86974E19-5DC2-4936-9810-7930A60CFA89}" srcOrd="0" destOrd="0" parTransId="{A24FE5CA-1B97-4003-9041-590E3D203542}" sibTransId="{DFBA7DE7-BBA2-49AD-A2FC-A134A608FE0C}"/>
    <dgm:cxn modelId="{E2E900D6-B92A-49EA-9221-993C95F8C29B}" srcId="{005F381D-59CD-49C6-8B1D-7E1EBB818235}" destId="{FECF59CE-021E-4041-8C7B-2E5827C1229A}" srcOrd="1" destOrd="0" parTransId="{9D2D8D70-5FBF-4980-BA31-DF651B6D69CC}" sibTransId="{98067F9A-A42A-4EB9-907E-3870E8B56F39}"/>
    <dgm:cxn modelId="{F9AADDD8-0C8F-4E37-AEAE-86BB0012411A}" srcId="{C77A6087-ECA4-46F5-A510-2ACD6D4A45FD}" destId="{3823BD38-8A8E-43DA-A586-563BA8F9A00D}" srcOrd="0" destOrd="0" parTransId="{019707D1-B5AB-47B5-8BB1-C3153F1FDEBE}" sibTransId="{30635B58-120C-4F8D-8467-2849E89F11DB}"/>
    <dgm:cxn modelId="{B1D55DEF-87B1-4ECD-9DF2-9FB515818FF2}" srcId="{005F381D-59CD-49C6-8B1D-7E1EBB818235}" destId="{2BDDD92E-A4D8-47EA-BA07-971A2EE3696C}" srcOrd="0" destOrd="0" parTransId="{9EE6FEE2-7814-4DE3-95A0-3889BF6194AA}" sibTransId="{1D851230-E969-4782-9463-1D60465DB988}"/>
    <dgm:cxn modelId="{1B0272FE-A51F-4FF0-A564-E3E06178361E}" type="presOf" srcId="{2BDDD92E-A4D8-47EA-BA07-971A2EE3696C}" destId="{0A2A80A7-48CF-4762-B9F7-C70DC52D8633}" srcOrd="0" destOrd="0" presId="urn:microsoft.com/office/officeart/2005/8/layout/hList1"/>
    <dgm:cxn modelId="{2385D8D8-A6B7-4F21-A969-C9FE01C09496}" type="presParOf" srcId="{DA86C453-BA2F-4ADA-AD62-040FEF484B16}" destId="{2E3A11B4-957F-4CC0-843E-43228CCB98B1}" srcOrd="0" destOrd="0" presId="urn:microsoft.com/office/officeart/2005/8/layout/hList1"/>
    <dgm:cxn modelId="{159FAB79-C418-47C0-B578-13C8C3D74FD7}" type="presParOf" srcId="{2E3A11B4-957F-4CC0-843E-43228CCB98B1}" destId="{0A2A80A7-48CF-4762-B9F7-C70DC52D8633}" srcOrd="0" destOrd="0" presId="urn:microsoft.com/office/officeart/2005/8/layout/hList1"/>
    <dgm:cxn modelId="{19F4EE29-0CAD-4394-85B3-7BA7228646CF}" type="presParOf" srcId="{2E3A11B4-957F-4CC0-843E-43228CCB98B1}" destId="{CBE9EBF4-558D-4C80-A020-43400799E164}" srcOrd="1" destOrd="0" presId="urn:microsoft.com/office/officeart/2005/8/layout/hList1"/>
    <dgm:cxn modelId="{766CE6CF-D45C-4B78-B7E8-CE252BAEF37C}" type="presParOf" srcId="{DA86C453-BA2F-4ADA-AD62-040FEF484B16}" destId="{CE37CDC7-4C6D-4338-A620-C361239C231A}" srcOrd="1" destOrd="0" presId="urn:microsoft.com/office/officeart/2005/8/layout/hList1"/>
    <dgm:cxn modelId="{B14FDC73-29F2-4241-B804-A58DFC61B58B}" type="presParOf" srcId="{DA86C453-BA2F-4ADA-AD62-040FEF484B16}" destId="{D328D63A-3B56-46A4-A4C9-62D103F1BCB8}" srcOrd="2" destOrd="0" presId="urn:microsoft.com/office/officeart/2005/8/layout/hList1"/>
    <dgm:cxn modelId="{358407AD-03E1-4233-8FF4-23CE347F2ED1}" type="presParOf" srcId="{D328D63A-3B56-46A4-A4C9-62D103F1BCB8}" destId="{1CC8A4A6-51E5-4B0B-94CE-C140DB0D3D9E}" srcOrd="0" destOrd="0" presId="urn:microsoft.com/office/officeart/2005/8/layout/hList1"/>
    <dgm:cxn modelId="{EC8B861A-1C7B-4492-81BD-C074E918DC55}" type="presParOf" srcId="{D328D63A-3B56-46A4-A4C9-62D103F1BCB8}" destId="{77B8737F-4B4A-40C2-9E3E-4ABC4909DC91}" srcOrd="1" destOrd="0" presId="urn:microsoft.com/office/officeart/2005/8/layout/hList1"/>
    <dgm:cxn modelId="{48E2966A-B4D6-4344-8B30-052678A62582}" type="presParOf" srcId="{DA86C453-BA2F-4ADA-AD62-040FEF484B16}" destId="{DBC83803-B857-4AD2-AA70-254E4F062DE6}" srcOrd="3" destOrd="0" presId="urn:microsoft.com/office/officeart/2005/8/layout/hList1"/>
    <dgm:cxn modelId="{D7501190-0B1A-4FAC-AE3F-FBA7C7935E3A}" type="presParOf" srcId="{DA86C453-BA2F-4ADA-AD62-040FEF484B16}" destId="{DA134157-A8DA-4F4A-87E2-3A347C1E8CD7}" srcOrd="4" destOrd="0" presId="urn:microsoft.com/office/officeart/2005/8/layout/hList1"/>
    <dgm:cxn modelId="{74BC7BD8-2E17-45DD-ABAD-FC984C859E83}" type="presParOf" srcId="{DA134157-A8DA-4F4A-87E2-3A347C1E8CD7}" destId="{59F3C434-138A-484C-A93B-05C4EB8F93DE}" srcOrd="0" destOrd="0" presId="urn:microsoft.com/office/officeart/2005/8/layout/hList1"/>
    <dgm:cxn modelId="{F1E9A39D-7D50-49A9-A0B4-022AEE5899B8}" type="presParOf" srcId="{DA134157-A8DA-4F4A-87E2-3A347C1E8CD7}" destId="{B5826B9F-8E0C-47F2-9C34-4B03007E31FE}" srcOrd="1" destOrd="0" presId="urn:microsoft.com/office/officeart/2005/8/layout/hList1"/>
    <dgm:cxn modelId="{9CDEFAB9-1A8D-447E-B504-3617CB4B6C09}" type="presParOf" srcId="{DA86C453-BA2F-4ADA-AD62-040FEF484B16}" destId="{2B58E92F-C7EE-4068-BC90-1295C2C13F9C}" srcOrd="5" destOrd="0" presId="urn:microsoft.com/office/officeart/2005/8/layout/hList1"/>
    <dgm:cxn modelId="{D59023DD-D135-4DD5-BD61-31D587E33C19}" type="presParOf" srcId="{DA86C453-BA2F-4ADA-AD62-040FEF484B16}" destId="{5585C2CA-2432-45E2-A275-35E41B7DEDEC}" srcOrd="6" destOrd="0" presId="urn:microsoft.com/office/officeart/2005/8/layout/hList1"/>
    <dgm:cxn modelId="{E2ED8BDB-924E-4BC9-B678-F038F8A76A33}" type="presParOf" srcId="{5585C2CA-2432-45E2-A275-35E41B7DEDEC}" destId="{536BBE97-0F50-47D8-B0DB-196697732735}" srcOrd="0" destOrd="0" presId="urn:microsoft.com/office/officeart/2005/8/layout/hList1"/>
    <dgm:cxn modelId="{96ABC2A0-030F-4BD2-AFF3-E8B5F8019F41}" type="presParOf" srcId="{5585C2CA-2432-45E2-A275-35E41B7DEDEC}" destId="{47BB62FC-ED0C-4EC1-89A6-14DB406F31F2}"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0B022-5C42-4ADC-B790-22FBE8DB7D3B}">
      <dsp:nvSpPr>
        <dsp:cNvPr id="0" name=""/>
        <dsp:cNvSpPr/>
      </dsp:nvSpPr>
      <dsp:spPr>
        <a:xfrm>
          <a:off x="2806482" y="668"/>
          <a:ext cx="3533541" cy="2608086"/>
        </a:xfrm>
        <a:prstGeom prst="rightArrow">
          <a:avLst>
            <a:gd name="adj1" fmla="val 75000"/>
            <a:gd name="adj2" fmla="val 50000"/>
          </a:avLst>
        </a:prstGeom>
        <a:solidFill>
          <a:schemeClr val="accent5">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a:t>Requires strong language comprehension skills</a:t>
          </a:r>
        </a:p>
        <a:p>
          <a:pPr marL="171450" lvl="1" indent="-171450" algn="l" defTabSz="711200">
            <a:lnSpc>
              <a:spcPct val="90000"/>
            </a:lnSpc>
            <a:spcBef>
              <a:spcPct val="0"/>
            </a:spcBef>
            <a:spcAft>
              <a:spcPct val="15000"/>
            </a:spcAft>
            <a:buChar char="•"/>
          </a:pPr>
          <a:r>
            <a:rPr lang="en-US" sz="1600" kern="1200" dirty="0"/>
            <a:t>Understanding vocabulary and sentence structure is key</a:t>
          </a:r>
        </a:p>
      </dsp:txBody>
      <dsp:txXfrm>
        <a:off x="2806482" y="326679"/>
        <a:ext cx="2555509" cy="1956064"/>
      </dsp:txXfrm>
    </dsp:sp>
    <dsp:sp modelId="{DB1B24E2-7440-425D-B8FE-E8694691E7D1}">
      <dsp:nvSpPr>
        <dsp:cNvPr id="0" name=""/>
        <dsp:cNvSpPr/>
      </dsp:nvSpPr>
      <dsp:spPr>
        <a:xfrm>
          <a:off x="2170" y="377680"/>
          <a:ext cx="2804311" cy="1854062"/>
        </a:xfrm>
        <a:prstGeom prst="roundRect">
          <a:avLst/>
        </a:prstGeom>
        <a:solidFill>
          <a:schemeClr val="bg1">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Language Comprehension:</a:t>
          </a:r>
        </a:p>
        <a:p>
          <a:pPr marL="0" lvl="0" indent="0" algn="ctr" defTabSz="889000">
            <a:lnSpc>
              <a:spcPct val="90000"/>
            </a:lnSpc>
            <a:spcBef>
              <a:spcPct val="0"/>
            </a:spcBef>
            <a:spcAft>
              <a:spcPct val="35000"/>
            </a:spcAft>
            <a:buNone/>
          </a:pPr>
          <a:r>
            <a:rPr lang="en-US" sz="2000" kern="1200" dirty="0"/>
            <a:t>Comprehending the meaning of the text</a:t>
          </a:r>
        </a:p>
      </dsp:txBody>
      <dsp:txXfrm>
        <a:off x="92678" y="468188"/>
        <a:ext cx="2623295" cy="1673046"/>
      </dsp:txXfrm>
    </dsp:sp>
    <dsp:sp modelId="{7036684E-7633-4538-AE3B-D6897CD8BD4E}">
      <dsp:nvSpPr>
        <dsp:cNvPr id="0" name=""/>
        <dsp:cNvSpPr/>
      </dsp:nvSpPr>
      <dsp:spPr>
        <a:xfrm>
          <a:off x="2593367" y="2869563"/>
          <a:ext cx="3692336" cy="2608086"/>
        </a:xfrm>
        <a:prstGeom prst="rightArrow">
          <a:avLst>
            <a:gd name="adj1" fmla="val 75000"/>
            <a:gd name="adj2" fmla="val 50000"/>
          </a:avLst>
        </a:prstGeom>
        <a:solidFill>
          <a:schemeClr val="accent5">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100000"/>
            </a:lnSpc>
            <a:spcBef>
              <a:spcPct val="0"/>
            </a:spcBef>
            <a:spcAft>
              <a:spcPts val="0"/>
            </a:spcAft>
            <a:buChar char="•"/>
          </a:pPr>
          <a:r>
            <a:rPr lang="en-US" sz="1600" kern="1200" dirty="0"/>
            <a:t>Students need strategies to read unfamiliar words</a:t>
          </a:r>
        </a:p>
        <a:p>
          <a:pPr marL="171450" lvl="1" indent="-171450" algn="l" defTabSz="711200">
            <a:lnSpc>
              <a:spcPct val="100000"/>
            </a:lnSpc>
            <a:spcBef>
              <a:spcPct val="0"/>
            </a:spcBef>
            <a:spcAft>
              <a:spcPts val="0"/>
            </a:spcAft>
            <a:buChar char="•"/>
          </a:pPr>
          <a:r>
            <a:rPr lang="en-US" sz="1600" kern="1200" dirty="0"/>
            <a:t>They must also recognize previously encountered words</a:t>
          </a:r>
        </a:p>
        <a:p>
          <a:pPr marL="171450" lvl="1" indent="-171450" algn="l" defTabSz="711200">
            <a:lnSpc>
              <a:spcPct val="100000"/>
            </a:lnSpc>
            <a:spcBef>
              <a:spcPct val="0"/>
            </a:spcBef>
            <a:spcAft>
              <a:spcPts val="0"/>
            </a:spcAft>
            <a:buChar char="•"/>
          </a:pPr>
          <a:r>
            <a:rPr lang="en-US" sz="1600" kern="1200" dirty="0"/>
            <a:t>Fluency supports better comprehension</a:t>
          </a:r>
          <a:endParaRPr lang="en-US" sz="1800" kern="1200" dirty="0"/>
        </a:p>
      </dsp:txBody>
      <dsp:txXfrm>
        <a:off x="2593367" y="3195574"/>
        <a:ext cx="2714304" cy="1956064"/>
      </dsp:txXfrm>
    </dsp:sp>
    <dsp:sp modelId="{1B241D73-7A90-483C-866C-0C30697854C5}">
      <dsp:nvSpPr>
        <dsp:cNvPr id="0" name=""/>
        <dsp:cNvSpPr/>
      </dsp:nvSpPr>
      <dsp:spPr>
        <a:xfrm>
          <a:off x="56489" y="3192484"/>
          <a:ext cx="2536877" cy="1962245"/>
        </a:xfrm>
        <a:prstGeom prst="roundRect">
          <a:avLst/>
        </a:prstGeom>
        <a:solidFill>
          <a:schemeClr val="bg1">
            <a:lumMod val="40000"/>
            <a:lumOff val="6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Word Recognition:</a:t>
          </a:r>
        </a:p>
        <a:p>
          <a:pPr marL="0" lvl="0" indent="0" algn="ctr" defTabSz="889000">
            <a:lnSpc>
              <a:spcPct val="90000"/>
            </a:lnSpc>
            <a:spcBef>
              <a:spcPct val="0"/>
            </a:spcBef>
            <a:spcAft>
              <a:spcPct val="35000"/>
            </a:spcAft>
            <a:buNone/>
          </a:pPr>
          <a:r>
            <a:rPr lang="en-US" sz="2000" kern="1200" dirty="0"/>
            <a:t>Reading each word accurately and fluently</a:t>
          </a:r>
        </a:p>
      </dsp:txBody>
      <dsp:txXfrm>
        <a:off x="152278" y="3288273"/>
        <a:ext cx="2345299" cy="17706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A80A7-48CF-4762-B9F7-C70DC52D8633}">
      <dsp:nvSpPr>
        <dsp:cNvPr id="0" name=""/>
        <dsp:cNvSpPr/>
      </dsp:nvSpPr>
      <dsp:spPr>
        <a:xfrm>
          <a:off x="2843" y="1003819"/>
          <a:ext cx="1709634" cy="683853"/>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l" defTabSz="711200" rtl="0">
            <a:lnSpc>
              <a:spcPct val="90000"/>
            </a:lnSpc>
            <a:spcBef>
              <a:spcPct val="0"/>
            </a:spcBef>
            <a:spcAft>
              <a:spcPct val="35000"/>
            </a:spcAft>
            <a:buNone/>
          </a:pPr>
          <a:r>
            <a:rPr lang="en-US" sz="1600" kern="1200" dirty="0">
              <a:solidFill>
                <a:schemeClr val="tx2"/>
              </a:solidFill>
              <a:latin typeface="Calibri Light" panose="020F0302020204030204"/>
            </a:rPr>
            <a:t>Communicate and Interact Often</a:t>
          </a:r>
        </a:p>
      </dsp:txBody>
      <dsp:txXfrm>
        <a:off x="2843" y="1003819"/>
        <a:ext cx="1709634" cy="683853"/>
      </dsp:txXfrm>
    </dsp:sp>
    <dsp:sp modelId="{CBE9EBF4-558D-4C80-A020-43400799E164}">
      <dsp:nvSpPr>
        <dsp:cNvPr id="0" name=""/>
        <dsp:cNvSpPr/>
      </dsp:nvSpPr>
      <dsp:spPr>
        <a:xfrm>
          <a:off x="2843" y="1687673"/>
          <a:ext cx="1709634" cy="29865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solidFill>
                <a:srgbClr val="01090A"/>
              </a:solidFill>
            </a:rPr>
            <a:t>Families should ask the school how best to communicate and should feel comfortable to ask questions if more information is needed.</a:t>
          </a:r>
          <a:endParaRPr lang="en-US" sz="1400" kern="1200" dirty="0">
            <a:solidFill>
              <a:srgbClr val="01090A"/>
            </a:solidFill>
            <a:latin typeface="Calibri Light" panose="020F0302020204030204"/>
          </a:endParaRPr>
        </a:p>
      </dsp:txBody>
      <dsp:txXfrm>
        <a:off x="2843" y="1687673"/>
        <a:ext cx="1709634" cy="2986560"/>
      </dsp:txXfrm>
    </dsp:sp>
    <dsp:sp modelId="{1CC8A4A6-51E5-4B0B-94CE-C140DB0D3D9E}">
      <dsp:nvSpPr>
        <dsp:cNvPr id="0" name=""/>
        <dsp:cNvSpPr/>
      </dsp:nvSpPr>
      <dsp:spPr>
        <a:xfrm>
          <a:off x="1951826" y="1003819"/>
          <a:ext cx="1709634" cy="683853"/>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2"/>
              </a:solidFill>
              <a:latin typeface="Calibri Light" panose="020F0302020204030204"/>
            </a:rPr>
            <a:t>Discuss Literacy Instruction and Intervention</a:t>
          </a:r>
        </a:p>
      </dsp:txBody>
      <dsp:txXfrm>
        <a:off x="1951826" y="1003819"/>
        <a:ext cx="1709634" cy="683853"/>
      </dsp:txXfrm>
    </dsp:sp>
    <dsp:sp modelId="{77B8737F-4B4A-40C2-9E3E-4ABC4909DC91}">
      <dsp:nvSpPr>
        <dsp:cNvPr id="0" name=""/>
        <dsp:cNvSpPr/>
      </dsp:nvSpPr>
      <dsp:spPr>
        <a:xfrm>
          <a:off x="1951826" y="1687673"/>
          <a:ext cx="1709634" cy="29865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rgbClr val="000000"/>
              </a:solidFill>
            </a:rPr>
            <a:t>Families should know what literacy standards their child is working on, review whether those expectations are appropriate, and ask whether the instruction and interventions are evidence‑based and focused on the skills their child needs most.</a:t>
          </a:r>
        </a:p>
      </dsp:txBody>
      <dsp:txXfrm>
        <a:off x="1951826" y="1687673"/>
        <a:ext cx="1709634" cy="2986560"/>
      </dsp:txXfrm>
    </dsp:sp>
    <dsp:sp modelId="{59F3C434-138A-484C-A93B-05C4EB8F93DE}">
      <dsp:nvSpPr>
        <dsp:cNvPr id="0" name=""/>
        <dsp:cNvSpPr/>
      </dsp:nvSpPr>
      <dsp:spPr>
        <a:xfrm>
          <a:off x="3900808" y="1003819"/>
          <a:ext cx="1709634" cy="683853"/>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2"/>
              </a:solidFill>
              <a:latin typeface="Calibri Light" panose="020F0302020204030204"/>
            </a:rPr>
            <a:t>Practice Literacy Skills at Home</a:t>
          </a:r>
        </a:p>
      </dsp:txBody>
      <dsp:txXfrm>
        <a:off x="3900808" y="1003819"/>
        <a:ext cx="1709634" cy="683853"/>
      </dsp:txXfrm>
    </dsp:sp>
    <dsp:sp modelId="{B5826B9F-8E0C-47F2-9C34-4B03007E31FE}">
      <dsp:nvSpPr>
        <dsp:cNvPr id="0" name=""/>
        <dsp:cNvSpPr/>
      </dsp:nvSpPr>
      <dsp:spPr>
        <a:xfrm>
          <a:off x="3900808" y="1687673"/>
          <a:ext cx="1709634" cy="29865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solidFill>
                <a:srgbClr val="01090A"/>
              </a:solidFill>
            </a:rPr>
            <a:t>Families should talk with the school about home literacy activities that match the child’s skill level.</a:t>
          </a:r>
          <a:endParaRPr lang="en-US" sz="1400" kern="1200" dirty="0">
            <a:solidFill>
              <a:srgbClr val="01090A"/>
            </a:solidFill>
            <a:latin typeface="Calibri Light" panose="020F0302020204030204"/>
          </a:endParaRPr>
        </a:p>
      </dsp:txBody>
      <dsp:txXfrm>
        <a:off x="3900808" y="1687673"/>
        <a:ext cx="1709634" cy="2986560"/>
      </dsp:txXfrm>
    </dsp:sp>
    <dsp:sp modelId="{536BBE97-0F50-47D8-B0DB-196697732735}">
      <dsp:nvSpPr>
        <dsp:cNvPr id="0" name=""/>
        <dsp:cNvSpPr/>
      </dsp:nvSpPr>
      <dsp:spPr>
        <a:xfrm>
          <a:off x="5849791" y="1003819"/>
          <a:ext cx="1709634" cy="683853"/>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2"/>
              </a:solidFill>
              <a:latin typeface="Calibri Light" panose="020F0302020204030204"/>
            </a:rPr>
            <a:t>Address Concerns Together</a:t>
          </a:r>
        </a:p>
      </dsp:txBody>
      <dsp:txXfrm>
        <a:off x="5849791" y="1003819"/>
        <a:ext cx="1709634" cy="683853"/>
      </dsp:txXfrm>
    </dsp:sp>
    <dsp:sp modelId="{47BB62FC-ED0C-4EC1-89A6-14DB406F31F2}">
      <dsp:nvSpPr>
        <dsp:cNvPr id="0" name=""/>
        <dsp:cNvSpPr/>
      </dsp:nvSpPr>
      <dsp:spPr>
        <a:xfrm>
          <a:off x="5849791" y="1687673"/>
          <a:ext cx="1709634" cy="29865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solidFill>
                <a:srgbClr val="01090A"/>
              </a:solidFill>
            </a:rPr>
            <a:t>Families </a:t>
          </a:r>
          <a:r>
            <a:rPr lang="en-US" sz="1400" kern="1200" dirty="0">
              <a:solidFill>
                <a:srgbClr val="01090A"/>
              </a:solidFill>
              <a:latin typeface="Calibri Light" panose="020F0302020204030204"/>
            </a:rPr>
            <a:t>should</a:t>
          </a:r>
          <a:r>
            <a:rPr lang="en-US" sz="1400" kern="1200" dirty="0">
              <a:solidFill>
                <a:srgbClr val="01090A"/>
              </a:solidFill>
            </a:rPr>
            <a:t> discuss with the school which activities or tasks the child has trouble with at home, and how</a:t>
          </a:r>
          <a:r>
            <a:rPr lang="en-US" sz="1400" kern="1200" dirty="0">
              <a:solidFill>
                <a:srgbClr val="01090A"/>
              </a:solidFill>
              <a:latin typeface="Calibri Light" panose="020F0302020204030204"/>
            </a:rPr>
            <a:t> they </a:t>
          </a:r>
          <a:r>
            <a:rPr lang="en-US" sz="1400" kern="1200" dirty="0">
              <a:solidFill>
                <a:srgbClr val="01090A"/>
              </a:solidFill>
            </a:rPr>
            <a:t>helped. Learn about the school’s system of learning support.</a:t>
          </a:r>
          <a:endParaRPr lang="en-US" sz="1400" kern="1200" dirty="0">
            <a:solidFill>
              <a:srgbClr val="01090A"/>
            </a:solidFill>
            <a:latin typeface="Calibri Light" panose="020F0302020204030204"/>
          </a:endParaRPr>
        </a:p>
      </dsp:txBody>
      <dsp:txXfrm>
        <a:off x="5849791" y="1687673"/>
        <a:ext cx="1709634" cy="2986560"/>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C2FC7D-D6B4-4F3A-838D-5E33B4464B1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ED457D-6242-450F-A9D1-D16F17296014}"/>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67CCF2B-AC21-4D01-B093-21E717881CF7}" type="datetimeFigureOut">
              <a:rPr lang="en-US" smtClean="0"/>
              <a:t>8/10/2026</a:t>
            </a:fld>
            <a:endParaRPr lang="en-US"/>
          </a:p>
        </p:txBody>
      </p:sp>
      <p:sp>
        <p:nvSpPr>
          <p:cNvPr id="4" name="Footer Placeholder 3">
            <a:extLst>
              <a:ext uri="{FF2B5EF4-FFF2-40B4-BE49-F238E27FC236}">
                <a16:creationId xmlns:a16="http://schemas.microsoft.com/office/drawing/2014/main" id="{E8FFCAB3-DD0A-4521-9859-416A13C8169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138E6D6-D651-4B1B-A08B-A894F1F9657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7D062DE-990C-4880-B6F7-14B7D6D053D8}" type="slidenum">
              <a:rPr lang="en-US" smtClean="0"/>
              <a:t>‹#›</a:t>
            </a:fld>
            <a:endParaRPr lang="en-US"/>
          </a:p>
        </p:txBody>
      </p:sp>
    </p:spTree>
    <p:extLst>
      <p:ext uri="{BB962C8B-B14F-4D97-AF65-F5344CB8AC3E}">
        <p14:creationId xmlns:p14="http://schemas.microsoft.com/office/powerpoint/2010/main" val="619372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2BE1A54-9622-4608-8A94-0B2551530DED}" type="datetimeFigureOut">
              <a:rPr lang="en-US" smtClean="0"/>
              <a:t>8/10/2026</a:t>
            </a:fld>
            <a:endParaRPr lang="en-US"/>
          </a:p>
        </p:txBody>
      </p:sp>
      <p:sp>
        <p:nvSpPr>
          <p:cNvPr id="4" name="Slide Image Placeholder 3"/>
          <p:cNvSpPr>
            <a:spLocks noGrp="1" noRot="1" noChangeAspect="1"/>
          </p:cNvSpPr>
          <p:nvPr>
            <p:ph type="sldImg" idx="2"/>
          </p:nvPr>
        </p:nvSpPr>
        <p:spPr>
          <a:xfrm>
            <a:off x="734060" y="663114"/>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3996694"/>
            <a:ext cx="5608320" cy="413765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1D499D3-6930-49CF-8119-D2C5A3421AFD}" type="slidenum">
              <a:rPr lang="en-US" smtClean="0"/>
              <a:t>‹#›</a:t>
            </a:fld>
            <a:endParaRPr lang="en-US"/>
          </a:p>
        </p:txBody>
      </p:sp>
    </p:spTree>
    <p:extLst>
      <p:ext uri="{BB962C8B-B14F-4D97-AF65-F5344CB8AC3E}">
        <p14:creationId xmlns:p14="http://schemas.microsoft.com/office/powerpoint/2010/main" val="99685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youtu.be/CqwZgvj2Yh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bookem-kids.org/wp-content/uploads/2025/10/Dialogic-Reading-Handout.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bookem-kids.org/wp-content/uploads/2025/10/Dialogic-Reading-Handout.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bookem-kids.org/wp-content/uploads/2025/10/Dialogic-Reading-Handout.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bookem-kids.org/wp-content/uploads/2025/10/Dialogic-Reading-Handout.pd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improvingliteracy.org/resource/how-families-can-partner-with-schools-on-literacy-development/"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improvingliteracy.org/resource/the-science-of-reading-an-overview/"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bookem-kids.org/wp-content/uploads/2025/10/Dialogic-Reading-Handout.pdf"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mprovingliteracy.org/resource/the-science-of-reading-an-overview/"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a:extLst>
            <a:ext uri="{FF2B5EF4-FFF2-40B4-BE49-F238E27FC236}">
              <a16:creationId xmlns:a16="http://schemas.microsoft.com/office/drawing/2014/main" id="{C3BD6BEC-965B-7EA1-187A-3347B9B09851}"/>
            </a:ext>
          </a:extLst>
        </p:cNvPr>
        <p:cNvGrpSpPr/>
        <p:nvPr/>
      </p:nvGrpSpPr>
      <p:grpSpPr>
        <a:xfrm>
          <a:off x="0" y="0"/>
          <a:ext cx="0" cy="0"/>
          <a:chOff x="0" y="0"/>
          <a:chExt cx="0" cy="0"/>
        </a:xfrm>
      </p:grpSpPr>
      <p:sp>
        <p:nvSpPr>
          <p:cNvPr id="196" name="Google Shape;196;g2ca57039fec_1_43:notes">
            <a:extLst>
              <a:ext uri="{FF2B5EF4-FFF2-40B4-BE49-F238E27FC236}">
                <a16:creationId xmlns:a16="http://schemas.microsoft.com/office/drawing/2014/main" id="{979C265E-4552-50B7-2BF1-4E8FC347AB7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2ca57039fec_1_43:notes">
            <a:extLst>
              <a:ext uri="{FF2B5EF4-FFF2-40B4-BE49-F238E27FC236}">
                <a16:creationId xmlns:a16="http://schemas.microsoft.com/office/drawing/2014/main" id="{666D98E8-CAE0-B7B1-2BD4-6EC676416658}"/>
              </a:ext>
            </a:extLst>
          </p:cNvPr>
          <p:cNvSpPr txBox="1">
            <a:spLocks noGrp="1"/>
          </p:cNvSpPr>
          <p:nvPr>
            <p:ph type="body" idx="1"/>
          </p:nvPr>
        </p:nvSpPr>
        <p:spPr>
          <a:xfrm>
            <a:off x="685800" y="4400550"/>
            <a:ext cx="54864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r>
              <a:rPr lang="en-US" dirty="0"/>
              <a:t>How to present this slide deck:</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slide deck is intended to be use and modified to meet the needs of your organization. The following information should be used to assist you, the presenter, as you modify the slides to meet the needs of your audience. At the bottom of the notes on this slide is the script to introduce this presentation. </a:t>
            </a:r>
          </a:p>
          <a:p>
            <a:endParaRPr lang="en-US" b="0" dirty="0"/>
          </a:p>
          <a:p>
            <a:r>
              <a:rPr lang="en-US" b="0" u="sng" dirty="0"/>
              <a:t>Text coding: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t>Bold text = </a:t>
            </a:r>
            <a:r>
              <a:rPr lang="en-US" b="1" dirty="0"/>
              <a:t>Presenter Script (what the presenter should say)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dirty="0"/>
              <a:t>Italic text = Ideas for activity or interaction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sng" dirty="0"/>
              <a:t>Underlined text</a:t>
            </a:r>
            <a:r>
              <a:rPr lang="en-US" b="0" u="none" dirty="0"/>
              <a:t> = specific contexts (e.g., zoom vs in-person)</a:t>
            </a:r>
            <a:endParaRPr lang="en-US" b="0"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t>Yellow highlighted text </a:t>
            </a:r>
            <a:r>
              <a:rPr lang="en-US" b="0" i="0" dirty="0">
                <a:highlight>
                  <a:srgbClr val="FFFF00"/>
                </a:highlight>
              </a:rPr>
              <a:t>is for you to customize based on your state/grade for the presentation</a:t>
            </a:r>
            <a:endParaRPr lang="en-US" b="0"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dirty="0"/>
          </a:p>
          <a:p>
            <a:pPr marL="171450" indent="-171450">
              <a:buFont typeface="Arial" panose="020B0604020202020204" pitchFamily="34" charset="0"/>
              <a:buChar char="•"/>
            </a:pPr>
            <a:r>
              <a:rPr lang="en-US" b="0" dirty="0"/>
              <a:t>Regular text = Presenter notes (reminders or instructions)</a:t>
            </a:r>
          </a:p>
          <a:p>
            <a:pPr marL="0" indent="0">
              <a:buFont typeface="Arial" panose="020B0604020202020204" pitchFamily="34" charset="0"/>
              <a:buNone/>
            </a:pPr>
            <a:endParaRPr lang="en-US" b="0" dirty="0"/>
          </a:p>
          <a:p>
            <a:pPr marL="171450" indent="-171450">
              <a:buFont typeface="Arial" panose="020B0604020202020204" pitchFamily="34" charset="0"/>
              <a:buChar char="•"/>
            </a:pPr>
            <a:r>
              <a:rPr lang="en-US" b="0" dirty="0"/>
              <a:t>Regular text with bullet = specific instruction</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Information in Notes:</a:t>
            </a:r>
          </a:p>
          <a:p>
            <a:pPr marL="171450" indent="-171450">
              <a:buFont typeface="Arial" panose="020B0604020202020204" pitchFamily="34" charset="0"/>
              <a:buChar char="•"/>
            </a:pPr>
            <a:r>
              <a:rPr lang="en-US" b="0" dirty="0"/>
              <a:t>* Asterisks indicate hints or ideas for customization</a:t>
            </a:r>
            <a:endParaRPr lang="en-US" b="0" u="sng" dirty="0"/>
          </a:p>
          <a:p>
            <a:endParaRPr lang="en-US" b="0" dirty="0"/>
          </a:p>
          <a:p>
            <a:pPr marL="171450" indent="-171450">
              <a:buFont typeface="Arial" panose="020B0604020202020204" pitchFamily="34" charset="0"/>
              <a:buChar char="•"/>
            </a:pPr>
            <a:r>
              <a:rPr lang="en-US" b="0" dirty="0"/>
              <a:t>If there is a video, the link will be provided in the slide notes. The transcript for the video is provided so that you can decide if you want to show the video, or if you want to cover the topic through a discussion.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p>
          <a:p>
            <a:pPr marL="171450" indent="-171450">
              <a:buFont typeface="Arial" panose="020B0604020202020204" pitchFamily="34" charset="0"/>
              <a:buChar char="•"/>
            </a:pPr>
            <a:r>
              <a:rPr lang="en-US" b="0" dirty="0"/>
              <a:t>CLICK, directions for animated slides</a:t>
            </a:r>
            <a:r>
              <a:rPr lang="en-US" b="0" i="1" dirty="0">
                <a:highlight>
                  <a:srgbClr val="FFFF00"/>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highlight>
                <a:srgbClr val="FF00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highlight>
                  <a:srgbClr val="FF00FF"/>
                </a:highlight>
              </a:rPr>
              <a:t>Slides Information: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Hidden slides are optional and may be used at the presenter's discretion based on the needs of the audience. </a:t>
            </a:r>
          </a:p>
          <a:p>
            <a:pPr marL="171450" indent="-171450">
              <a:buFont typeface="Arial" panose="020B0604020202020204" pitchFamily="34" charset="0"/>
              <a:buChar char="•"/>
            </a:pPr>
            <a:endParaRPr lang="en-US" b="0" i="0" dirty="0"/>
          </a:p>
          <a:p>
            <a:pPr marL="171450" indent="-171450">
              <a:buFont typeface="Arial" panose="020B0604020202020204" pitchFamily="34" charset="0"/>
              <a:buChar char="•"/>
            </a:pPr>
            <a:r>
              <a:rPr lang="en-US" b="0" i="0" dirty="0"/>
              <a:t>The </a:t>
            </a:r>
            <a:r>
              <a:rPr lang="en-US" b="0" i="0" dirty="0">
                <a:highlight>
                  <a:srgbClr val="FF00FF"/>
                </a:highlight>
              </a:rPr>
              <a:t>pink backpack </a:t>
            </a:r>
            <a:r>
              <a:rPr lang="en-US" b="0" i="0" dirty="0"/>
              <a:t>on a slide </a:t>
            </a:r>
            <a:r>
              <a:rPr lang="en-US" sz="1200" kern="1200" dirty="0">
                <a:solidFill>
                  <a:schemeClr val="tx1"/>
                </a:solidFill>
                <a:effectLst/>
                <a:latin typeface="+mn-lt"/>
                <a:ea typeface="+mn-ea"/>
                <a:cs typeface="+mn-cs"/>
              </a:rPr>
              <a:t>indicates there are resources to either be distributed during the workshop, or to provide for participants to review later. You can click on the icon directly from the slide to access the online version.  The URL is included in the speaker notes. If the training is in person, you may choose to print some out and distribute as handouts.</a:t>
            </a:r>
            <a:endParaRPr lang="en-US" b="1" dirty="0"/>
          </a:p>
          <a:p>
            <a:endParaRPr lang="en-US" b="1" dirty="0"/>
          </a:p>
          <a:p>
            <a:r>
              <a:rPr lang="en-US" b="1" dirty="0"/>
              <a:t>---</a:t>
            </a:r>
          </a:p>
          <a:p>
            <a:endParaRPr lang="en-US" b="1" dirty="0"/>
          </a:p>
          <a:p>
            <a:pPr marL="171450" indent="-171450">
              <a:buFont typeface="Arial" panose="020B0604020202020204" pitchFamily="34" charset="0"/>
              <a:buChar char="•"/>
            </a:pPr>
            <a:r>
              <a:rPr lang="en-US" dirty="0"/>
              <a:t>Greet participants and begin workshop with introductions as needed. Follow the facilitation procedure notes appropriate for the workshop session.</a:t>
            </a:r>
            <a:endParaRPr lang="en-US" dirty="0">
              <a:solidFill>
                <a:srgbClr val="444444"/>
              </a:solidFill>
            </a:endParaRPr>
          </a:p>
          <a:p>
            <a:endParaRPr lang="en-US" dirty="0">
              <a:solidFill>
                <a:srgbClr val="444444"/>
              </a:solidFill>
            </a:endParaRPr>
          </a:p>
          <a:p>
            <a:r>
              <a:rPr lang="en-US" b="1" dirty="0"/>
              <a:t>Welcome to the National Center on Improving Literacy’s workshop on learning about your child’s reading development. Children who struggle learning early literacy skills are at risk for reading and academic difficulties later. As a parent or caregiver, being informed about the parts of literacy, how your child learns to read, and why he or she might struggle can help you make better decisions about your child’s education. This workshop is part two of a four-part series on key roles that families can play for children’s literacy success. </a:t>
            </a:r>
            <a:endParaRPr lang="en-US" b="1" dirty="0">
              <a:solidFill>
                <a:srgbClr val="444444"/>
              </a:solidFill>
            </a:endParaRPr>
          </a:p>
          <a:p>
            <a:endParaRPr lang="en-US" dirty="0">
              <a:solidFill>
                <a:srgbClr val="444444"/>
              </a:solidFill>
            </a:endParaRPr>
          </a:p>
          <a:p>
            <a:endParaRPr lang="en-US" dirty="0">
              <a:ea typeface="Calibri"/>
              <a:cs typeface="Calibri"/>
            </a:endParaRPr>
          </a:p>
          <a:p>
            <a:pPr marL="0" lvl="0" indent="0" algn="l" rtl="0">
              <a:spcBef>
                <a:spcPts val="0"/>
              </a:spcBef>
              <a:spcAft>
                <a:spcPts val="0"/>
              </a:spcAft>
              <a:buNone/>
            </a:pPr>
            <a:endParaRPr dirty="0"/>
          </a:p>
        </p:txBody>
      </p:sp>
      <p:sp>
        <p:nvSpPr>
          <p:cNvPr id="198" name="Google Shape;198;g2ca57039fec_1_43:notes">
            <a:extLst>
              <a:ext uri="{FF2B5EF4-FFF2-40B4-BE49-F238E27FC236}">
                <a16:creationId xmlns:a16="http://schemas.microsoft.com/office/drawing/2014/main" id="{11DE1E01-DB68-9405-B1D6-F93F1C78F74D}"/>
              </a:ext>
            </a:extLst>
          </p:cNvPr>
          <p:cNvSpPr txBox="1">
            <a:spLocks noGrp="1"/>
          </p:cNvSpPr>
          <p:nvPr>
            <p:ph type="sldNum" idx="12"/>
          </p:nvPr>
        </p:nvSpPr>
        <p:spPr>
          <a:xfrm>
            <a:off x="3884614" y="8685214"/>
            <a:ext cx="2971800" cy="458700"/>
          </a:xfrm>
          <a:prstGeom prst="rect">
            <a:avLst/>
          </a:prstGeom>
          <a:noFill/>
          <a:ln>
            <a:noFill/>
          </a:ln>
        </p:spPr>
        <p:txBody>
          <a:bodyPr spcFirstLastPara="1" wrap="square" lIns="91275" tIns="45650" rIns="91275" bIns="45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6868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dirty="0"/>
              <a:t>Read through the progression of building skills as presented on the slide. </a:t>
            </a:r>
          </a:p>
        </p:txBody>
      </p:sp>
      <p:sp>
        <p:nvSpPr>
          <p:cNvPr id="4" name="Slide Number Placeholder 3"/>
          <p:cNvSpPr>
            <a:spLocks noGrp="1"/>
          </p:cNvSpPr>
          <p:nvPr>
            <p:ph type="sldNum" sz="quarter" idx="5"/>
          </p:nvPr>
        </p:nvSpPr>
        <p:spPr/>
        <p:txBody>
          <a:bodyPr/>
          <a:lstStyle/>
          <a:p>
            <a:fld id="{B1D499D3-6930-49CF-8119-D2C5A3421AFD}" type="slidenum">
              <a:rPr lang="en-US" smtClean="0"/>
              <a:t>11</a:t>
            </a:fld>
            <a:endParaRPr lang="en-US"/>
          </a:p>
        </p:txBody>
      </p:sp>
    </p:spTree>
    <p:extLst>
      <p:ext uri="{BB962C8B-B14F-4D97-AF65-F5344CB8AC3E}">
        <p14:creationId xmlns:p14="http://schemas.microsoft.com/office/powerpoint/2010/main" val="3591683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1FCB2-BFAE-37CE-52F2-D382148A5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0A97E-BD46-C441-6C50-59847E45FF7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47AFCC67-E12D-B1CD-0550-38BA024319D8}"/>
              </a:ext>
            </a:extLst>
          </p:cNvPr>
          <p:cNvSpPr>
            <a:spLocks noGrp="1"/>
          </p:cNvSpPr>
          <p:nvPr>
            <p:ph type="body" idx="1"/>
          </p:nvPr>
        </p:nvSpPr>
        <p:spPr/>
        <p:txBody>
          <a:bodyPr/>
          <a:lstStyle/>
          <a:p>
            <a:r>
              <a:rPr lang="en-US" b="1" dirty="0"/>
              <a:t>Note: </a:t>
            </a:r>
            <a:r>
              <a:rPr lang="en-US" dirty="0"/>
              <a:t>This slide explains why the topic is important/the session big ideas for elementary children.</a:t>
            </a:r>
            <a:endParaRPr lang="en-US" dirty="0">
              <a:solidFill>
                <a:srgbClr val="444444"/>
              </a:solidFill>
            </a:endParaRPr>
          </a:p>
          <a:p>
            <a:endParaRPr lang="en-US" dirty="0">
              <a:solidFill>
                <a:srgbClr val="444444"/>
              </a:solidFill>
            </a:endParaRPr>
          </a:p>
          <a:p>
            <a:r>
              <a:rPr lang="en-US" b="1" dirty="0"/>
              <a:t>Reading with your child helps your child learn new words and ideas; understand the purposes for reading; hear what reading sounds like; develop thinking and problem-solving skills; and enjoy reading and learning.</a:t>
            </a:r>
            <a:endParaRPr lang="en-US" b="1" dirty="0">
              <a:solidFill>
                <a:srgbClr val="444444"/>
              </a:solidFill>
            </a:endParaRPr>
          </a:p>
          <a:p>
            <a:endParaRPr lang="en-US" sz="1200" b="1" i="0" kern="1200" dirty="0">
              <a:solidFill>
                <a:schemeClr val="tx1"/>
              </a:solidFill>
              <a:effectLst/>
              <a:latin typeface="+mn-lt"/>
              <a:ea typeface="Calibri"/>
              <a:cs typeface="Calibri"/>
            </a:endParaRPr>
          </a:p>
          <a:p>
            <a:endParaRPr lang="en-US" dirty="0"/>
          </a:p>
        </p:txBody>
      </p:sp>
      <p:sp>
        <p:nvSpPr>
          <p:cNvPr id="4" name="Slide Number Placeholder 3">
            <a:extLst>
              <a:ext uri="{FF2B5EF4-FFF2-40B4-BE49-F238E27FC236}">
                <a16:creationId xmlns:a16="http://schemas.microsoft.com/office/drawing/2014/main" id="{59311D70-37EC-8708-99E3-6B88248B11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137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02BED-571F-D4D8-FF52-84D4DF6E7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DCCD1-7742-7717-AF6D-126A0B473B6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B9CEEBF-3498-1366-AA39-4F41F9D91692}"/>
              </a:ext>
            </a:extLst>
          </p:cNvPr>
          <p:cNvSpPr>
            <a:spLocks noGrp="1"/>
          </p:cNvSpPr>
          <p:nvPr>
            <p:ph type="body" idx="1"/>
          </p:nvPr>
        </p:nvSpPr>
        <p:spPr/>
        <p:txBody>
          <a:bodyPr/>
          <a:lstStyle/>
          <a:p>
            <a:r>
              <a:rPr lang="en-US" b="1" dirty="0"/>
              <a:t>Reading with your child can promote their reading development. Let’s listen to Dr. Jeanne Wanzek discuss how you can support your child’s literacy development at home.</a:t>
            </a:r>
          </a:p>
          <a:p>
            <a:endParaRPr lang="en-US" dirty="0">
              <a:solidFill>
                <a:srgbClr val="444444"/>
              </a:solidFill>
            </a:endParaRPr>
          </a:p>
          <a:p>
            <a:r>
              <a:rPr lang="en-US" b="1" dirty="0">
                <a:solidFill>
                  <a:srgbClr val="444444"/>
                </a:solidFill>
              </a:rPr>
              <a:t>Video Link: </a:t>
            </a:r>
            <a:r>
              <a:rPr lang="en-US" dirty="0">
                <a:solidFill>
                  <a:srgbClr val="444444"/>
                </a:solidFill>
              </a:rPr>
              <a:t>https://youtu.be/yAwDAjBDM5A?si=l-u5t7t2R3x_KoXp</a:t>
            </a:r>
          </a:p>
          <a:p>
            <a:endParaRPr lang="en-US" dirty="0">
              <a:solidFill>
                <a:srgbClr val="444444"/>
              </a:solidFill>
            </a:endParaRPr>
          </a:p>
          <a:p>
            <a:r>
              <a:rPr lang="en-US" b="1" dirty="0"/>
              <a:t>Video: Play </a:t>
            </a:r>
            <a:r>
              <a:rPr lang="en-US" dirty="0"/>
              <a:t>What are some things that we as parents can do to help our children at home? (1:22) </a:t>
            </a:r>
            <a:endParaRPr lang="en-US" dirty="0">
              <a:solidFill>
                <a:srgbClr val="444444"/>
              </a:solidFill>
            </a:endParaRPr>
          </a:p>
          <a:p>
            <a:r>
              <a:rPr lang="en-US" dirty="0"/>
              <a:t>Yeah, I think at home, you know it's really important to focus on your child's strengths as well as their weaknesses. It's easy when students are struggling, our children are struggling to think about their weaknesses. But really celebrate their strengths and do things that, you know, continue to build on those strengths. And one of the most important things you can do is to read with and to your child, and make a reading enjoyable at home. And that can be you know, reading to them, reading with them, audiobooks, and really discussing that and making it enjoyable. Talk about the interesting words that are in the books, what the words mean, what’s happening in the story or the information that is being given, what is the author trying to convey to the reader through this through this book or through this text, and really, you know, having discussions with your child about books and really making it an enjoyable experience. And children who receive really good effective instruction in school and find reading enjoyable become successful readers and can think critically about the text and really can thrive in those environments.</a:t>
            </a:r>
            <a:endParaRPr lang="en-US" dirty="0">
              <a:solidFill>
                <a:srgbClr val="444444"/>
              </a:solidFill>
            </a:endParaRPr>
          </a:p>
          <a:p>
            <a:endParaRPr lang="en-US" dirty="0">
              <a:solidFill>
                <a:srgbClr val="444444"/>
              </a:solidFill>
            </a:endParaRPr>
          </a:p>
          <a:p>
            <a:r>
              <a:rPr lang="en-US" b="1" dirty="0"/>
              <a:t>Guiding Question to Check for Understanding: </a:t>
            </a:r>
            <a:r>
              <a:rPr lang="en-US" dirty="0"/>
              <a:t>In what ways have you focused on your child’s strengths related to reading at home?</a:t>
            </a: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endParaRPr lang="en-US" dirty="0"/>
          </a:p>
        </p:txBody>
      </p:sp>
      <p:sp>
        <p:nvSpPr>
          <p:cNvPr id="4" name="Slide Number Placeholder 3">
            <a:extLst>
              <a:ext uri="{FF2B5EF4-FFF2-40B4-BE49-F238E27FC236}">
                <a16:creationId xmlns:a16="http://schemas.microsoft.com/office/drawing/2014/main" id="{1D233A95-AFE1-70DD-5322-26B4646059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2366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608D1-8871-E9C2-B78B-AC55D802E2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FEC89-CCA5-BFFC-2031-05B254E6487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1AF91190-A2E3-760B-9CBE-954B3FBDF766}"/>
              </a:ext>
            </a:extLst>
          </p:cNvPr>
          <p:cNvSpPr>
            <a:spLocks noGrp="1"/>
          </p:cNvSpPr>
          <p:nvPr>
            <p:ph type="body" idx="1"/>
          </p:nvPr>
        </p:nvSpPr>
        <p:spPr/>
        <p:txBody>
          <a:bodyPr/>
          <a:lstStyle/>
          <a:p>
            <a:r>
              <a:rPr lang="en-US" b="1" dirty="0"/>
              <a:t>You can get ready to read by finding a quiet, cozy spot so you both can listen and talk, let your child pick a book or choose one that matches her interests. It can be a book slightly harder than she can read on her own. Finally, follow your child’s lead and keep it fun.</a:t>
            </a:r>
            <a:endParaRPr lang="en-US" b="1" dirty="0">
              <a:solidFill>
                <a:srgbClr val="444444"/>
              </a:solidFill>
            </a:endParaRPr>
          </a:p>
          <a:p>
            <a:endParaRPr lang="en-US" dirty="0">
              <a:solidFill>
                <a:srgbClr val="444444"/>
              </a:solidFill>
            </a:endParaRPr>
          </a:p>
          <a:p>
            <a:r>
              <a:rPr lang="en-US" b="1" dirty="0"/>
              <a:t>Guiding Questions to Check for Understanding</a:t>
            </a:r>
            <a:r>
              <a:rPr lang="en-US" dirty="0"/>
              <a:t>: How does talking about books help your child learn to read? How has what you’ve learned influenced your thinking about reading with your child?</a:t>
            </a: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endParaRPr lang="en-US" dirty="0"/>
          </a:p>
        </p:txBody>
      </p:sp>
      <p:sp>
        <p:nvSpPr>
          <p:cNvPr id="4" name="Slide Number Placeholder 3">
            <a:extLst>
              <a:ext uri="{FF2B5EF4-FFF2-40B4-BE49-F238E27FC236}">
                <a16:creationId xmlns:a16="http://schemas.microsoft.com/office/drawing/2014/main" id="{44B47A10-5A1B-7D04-3C1A-6D3FC1ACFE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203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DC715-7D50-5801-2BD4-C3C862982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E2E2B-8019-8CF0-283E-CD89D125701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FAB6ACC0-0F5D-1301-74BB-B2101AF66E50}"/>
              </a:ext>
            </a:extLst>
          </p:cNvPr>
          <p:cNvSpPr>
            <a:spLocks noGrp="1"/>
          </p:cNvSpPr>
          <p:nvPr>
            <p:ph type="body" idx="1"/>
          </p:nvPr>
        </p:nvSpPr>
        <p:spPr/>
        <p:txBody>
          <a:bodyPr/>
          <a:lstStyle/>
          <a:p>
            <a:r>
              <a:rPr lang="en-US" b="1" dirty="0"/>
              <a:t>What does it mean to read with your child?</a:t>
            </a:r>
          </a:p>
          <a:p>
            <a:endParaRPr lang="en-US" b="1" dirty="0">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Reading with your child means you and your child read and talk about the book together. It's interactive. This interactive conversation is a fun, purposeful way to share ideas. </a:t>
            </a:r>
            <a:endParaRPr lang="en-US" b="1" dirty="0">
              <a:ea typeface="Calibri"/>
              <a:cs typeface="Calibri"/>
            </a:endParaRPr>
          </a:p>
          <a:p>
            <a:r>
              <a:rPr lang="en-US" b="1" dirty="0">
                <a:solidFill>
                  <a:srgbClr val="444444"/>
                </a:solidFill>
              </a:rPr>
              <a:t>Use these tips to read with your child:</a:t>
            </a:r>
            <a:endParaRPr lang="en-US" b="1" dirty="0">
              <a:solidFill>
                <a:srgbClr val="444444"/>
              </a:solidFill>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You can read pictures, words, or use audiobooks.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Read and talk in the language you and your child feel most comfortable.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8355F"/>
                </a:solidFill>
                <a:effectLst/>
                <a:uLnTx/>
                <a:uFillTx/>
                <a:latin typeface="+mn-lt"/>
                <a:ea typeface="Calibri"/>
                <a:cs typeface="Calibri"/>
              </a:rPr>
              <a:t>Try reading both fiction and informational books.</a:t>
            </a:r>
          </a:p>
          <a:p>
            <a:pPr marL="171450" indent="-171450">
              <a:buFont typeface="Arial" panose="020B0604020202020204" pitchFamily="34" charset="0"/>
              <a:buChar char="•"/>
              <a:defRPr/>
            </a:pPr>
            <a:r>
              <a:rPr lang="en-US" b="1" dirty="0">
                <a:solidFill>
                  <a:srgbClr val="08355F"/>
                </a:solidFill>
                <a:ea typeface="Calibri"/>
                <a:cs typeface="Calibri"/>
              </a:rPr>
              <a:t>Engage in Dialogic Reading with your child. </a:t>
            </a:r>
          </a:p>
          <a:p>
            <a:pPr>
              <a:defRPr/>
            </a:pPr>
            <a:endParaRPr lang="en-US" b="1" dirty="0">
              <a:solidFill>
                <a:srgbClr val="08355F"/>
              </a:solidFill>
              <a:ea typeface="Calibri"/>
              <a:cs typeface="Calibri"/>
            </a:endParaRPr>
          </a:p>
          <a:p>
            <a:pPr>
              <a:defRPr/>
            </a:pPr>
            <a:r>
              <a:rPr lang="en-US" b="1" dirty="0">
                <a:solidFill>
                  <a:srgbClr val="08355F"/>
                </a:solidFill>
                <a:ea typeface="Calibri"/>
                <a:cs typeface="Calibri"/>
              </a:rPr>
              <a:t>In just a moment we're going to practice using dialogic reading, but first we need to learn more about it. </a:t>
            </a:r>
          </a:p>
          <a:p>
            <a:pPr>
              <a:defRPr/>
            </a:pPr>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9F6FB9D7-0CA2-E41A-FCA9-612CEB7E9F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255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EEC50-7502-ADEE-02AD-1433FCDFF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CB256-9272-9BC4-0736-1DAE4054C8D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AFA541C-DE5E-23DA-8325-EE1703E73DDE}"/>
              </a:ext>
            </a:extLst>
          </p:cNvPr>
          <p:cNvSpPr>
            <a:spLocks noGrp="1"/>
          </p:cNvSpPr>
          <p:nvPr>
            <p:ph type="body" idx="1"/>
          </p:nvPr>
        </p:nvSpPr>
        <p:spPr/>
        <p:txBody>
          <a:bodyPr/>
          <a:lstStyle/>
          <a:p>
            <a:r>
              <a:rPr lang="en-US" b="1" dirty="0"/>
              <a:t>Dialogic reading is simply a way of reading </a:t>
            </a:r>
            <a:r>
              <a:rPr lang="en-US" b="1" i="1" dirty="0"/>
              <a:t>with</a:t>
            </a:r>
            <a:r>
              <a:rPr lang="en-US" b="1" dirty="0"/>
              <a:t> your child instead of just reading </a:t>
            </a:r>
            <a:r>
              <a:rPr lang="en-US" b="1" i="1" dirty="0"/>
              <a:t>to</a:t>
            </a:r>
            <a:r>
              <a:rPr lang="en-US" b="1" dirty="0"/>
              <a:t> them. It turns book time into a conversation. Many families already do pieces of this without realizing it—pointing to pictures, asking questions, repeating what a child says, or adding a little more detail.</a:t>
            </a:r>
            <a:endParaRPr lang="en-US" b="1" dirty="0">
              <a:ea typeface="Calibri"/>
              <a:cs typeface="Calibri"/>
            </a:endParaRPr>
          </a:p>
          <a:p>
            <a:endParaRPr lang="en-US" b="1" dirty="0"/>
          </a:p>
          <a:p>
            <a:r>
              <a:rPr lang="en-US" b="1" dirty="0"/>
              <a:t>Dialogic reading takes those natural habits and uses them with purpose. When we slow down, talk about the pictures, ask questions, and build on our child’s ideas, we help them grow vocabulary, comprehension, and confidence. It’s not about reading the book perfectly—it’s about talking together.</a:t>
            </a:r>
            <a:endParaRPr lang="en-US" b="1" dirty="0">
              <a:ea typeface="Calibri"/>
              <a:cs typeface="Calibri"/>
            </a:endParaRPr>
          </a:p>
          <a:p>
            <a:endParaRPr lang="en-US" b="1" dirty="0">
              <a:ea typeface="Calibri"/>
              <a:cs typeface="Calibri"/>
            </a:endParaRPr>
          </a:p>
        </p:txBody>
      </p:sp>
      <p:sp>
        <p:nvSpPr>
          <p:cNvPr id="4" name="Slide Number Placeholder 3">
            <a:extLst>
              <a:ext uri="{FF2B5EF4-FFF2-40B4-BE49-F238E27FC236}">
                <a16:creationId xmlns:a16="http://schemas.microsoft.com/office/drawing/2014/main" id="{49DBCBB5-166E-D241-1757-834A5F8DD3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663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8EEFB-964C-98D1-8634-B9F0B8E97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62AF70-FD30-8EC2-3D27-79EF9E5AB063}"/>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FFFF35B3-2F92-0552-E3EC-171DF259C7A5}"/>
              </a:ext>
            </a:extLst>
          </p:cNvPr>
          <p:cNvSpPr>
            <a:spLocks noGrp="1"/>
          </p:cNvSpPr>
          <p:nvPr>
            <p:ph type="body" idx="1"/>
          </p:nvPr>
        </p:nvSpPr>
        <p:spPr/>
        <p:txBody>
          <a:bodyPr/>
          <a:lstStyle/>
          <a:p>
            <a:r>
              <a:rPr lang="en-US" b="1" dirty="0">
                <a:highlight>
                  <a:srgbClr val="FFFFFF"/>
                </a:highlight>
                <a:ea typeface="Calibri"/>
                <a:cs typeface="Calibri"/>
              </a:rPr>
              <a:t>This video is a quick overview of dialogic reading and how it supports literacy development. </a:t>
            </a:r>
            <a:endParaRPr lang="en-US" b="1" dirty="0">
              <a:highlight>
                <a:srgbClr val="FFFFFF"/>
              </a:highlight>
            </a:endParaRPr>
          </a:p>
          <a:p>
            <a:endParaRPr lang="en-US" b="1" dirty="0">
              <a:highlight>
                <a:srgbClr val="FFFFFF"/>
              </a:highlight>
            </a:endParaRPr>
          </a:p>
          <a:p>
            <a:r>
              <a:rPr lang="en-US" b="1" dirty="0"/>
              <a:t>Video: Stephanie Berman The Power of Dialogic Reading</a:t>
            </a:r>
            <a:r>
              <a:rPr lang="en-US" dirty="0"/>
              <a:t> (0:33)</a:t>
            </a:r>
            <a:endParaRPr lang="en-US">
              <a:ea typeface="Calibri" panose="020F0502020204030204"/>
              <a:cs typeface="Calibri" panose="020F0502020204030204"/>
            </a:endParaRPr>
          </a:p>
          <a:p>
            <a:r>
              <a:rPr lang="en-US" b="1" dirty="0">
                <a:ea typeface="Calibri"/>
                <a:cs typeface="Calibri"/>
              </a:rPr>
              <a:t>Video link: </a:t>
            </a:r>
            <a:r>
              <a:rPr lang="en-US" dirty="0">
                <a:hlinkClick r:id="rId3"/>
              </a:rPr>
              <a:t>https://youtu.be/CqwZgvj2YhE</a:t>
            </a:r>
            <a:endParaRPr lang="en-US" b="1" dirty="0">
              <a:ea typeface="Calibri"/>
              <a:cs typeface="Calibri"/>
            </a:endParaRPr>
          </a:p>
          <a:p>
            <a:r>
              <a:rPr lang="en-US" dirty="0">
                <a:ea typeface="Calibri"/>
                <a:cs typeface="Calibri"/>
              </a:rPr>
              <a:t>Transcript: </a:t>
            </a:r>
            <a:r>
              <a:rPr lang="en-US" dirty="0"/>
              <a:t>So dialogic reading is really important when you're reading with a child because it engages the child in a conversation about the book. (0:09) Basically, when the parent is reading the book, they're asking the child questions about what they're encountering, the unfamiliar words, and helping the child relate the book to their everyday experience. It's basically using the book to create a conversation, and through that, they're able to make connections to their daily lives, explore new vocabulary, and discuss topics they may not be very familiar with. </a:t>
            </a:r>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1812362A-FD14-A0EE-35DC-FCF675290E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042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D3FC-119A-8931-EEFC-F347D00A4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65664-2C7D-D1B2-05CA-874E1BE6B63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153E4DD-01AC-5110-B6F1-3090D8581740}"/>
              </a:ext>
            </a:extLst>
          </p:cNvPr>
          <p:cNvSpPr>
            <a:spLocks noGrp="1"/>
          </p:cNvSpPr>
          <p:nvPr>
            <p:ph type="body" idx="1"/>
          </p:nvPr>
        </p:nvSpPr>
        <p:spPr/>
        <p:txBody>
          <a:bodyPr/>
          <a:lstStyle/>
          <a:p>
            <a:r>
              <a:rPr lang="en-US" b="1" dirty="0"/>
              <a:t>In the video we just watched, we learned that dialogic reading is an interactive way of reading </a:t>
            </a:r>
            <a:r>
              <a:rPr lang="en-US" b="1" i="1" dirty="0"/>
              <a:t>with</a:t>
            </a:r>
            <a:r>
              <a:rPr lang="en-US" b="1" dirty="0"/>
              <a:t> your child. Instead of just reading the words, you turn the book into a conversation—something parents already do naturally when they point to pictures, ask questions, or add little comments.</a:t>
            </a:r>
            <a:endParaRPr lang="en-US" b="1" dirty="0">
              <a:ea typeface="Calibri"/>
              <a:cs typeface="Calibri"/>
            </a:endParaRPr>
          </a:p>
          <a:p>
            <a:endParaRPr lang="en-US" b="1" dirty="0">
              <a:ea typeface="Calibri"/>
              <a:cs typeface="Calibri"/>
            </a:endParaRPr>
          </a:p>
          <a:p>
            <a:r>
              <a:rPr lang="en-US" b="1" dirty="0"/>
              <a:t>Today we’re focusing on the acronym PEER, a simple way to guide those conversations:</a:t>
            </a:r>
            <a:endParaRPr lang="en-US" b="1" dirty="0">
              <a:ea typeface="Calibri"/>
              <a:cs typeface="Calibri"/>
            </a:endParaRPr>
          </a:p>
          <a:p>
            <a:pPr marL="171450" indent="-171450">
              <a:buFont typeface="Arial"/>
              <a:buChar char="•"/>
            </a:pPr>
            <a:r>
              <a:rPr lang="en-US" b="1" dirty="0"/>
              <a:t>P is for Prompt — You start by asking your child a question or inviting them to notice something. </a:t>
            </a:r>
            <a:endParaRPr lang="en-US" b="1" dirty="0">
              <a:solidFill>
                <a:srgbClr val="444444"/>
              </a:solidFill>
              <a:ea typeface="Calibri"/>
              <a:cs typeface="Calibri"/>
            </a:endParaRPr>
          </a:p>
          <a:p>
            <a:pPr marL="171450" indent="-171450">
              <a:buFont typeface="Arial"/>
              <a:buChar char="•"/>
            </a:pPr>
            <a:r>
              <a:rPr lang="en-US" b="1" dirty="0"/>
              <a:t>E is for Evaluate — You listen to their response and think about what they understood. </a:t>
            </a:r>
            <a:endParaRPr lang="en-US" b="1" dirty="0">
              <a:solidFill>
                <a:srgbClr val="444444"/>
              </a:solidFill>
              <a:ea typeface="Calibri"/>
              <a:cs typeface="Calibri"/>
            </a:endParaRPr>
          </a:p>
          <a:p>
            <a:pPr marL="171450" indent="-171450">
              <a:buFont typeface="Arial"/>
              <a:buChar char="•"/>
            </a:pPr>
            <a:r>
              <a:rPr lang="en-US" b="1" dirty="0"/>
              <a:t>E is for Expand — You add a little more information, a new word, or a fuller idea. </a:t>
            </a:r>
            <a:endParaRPr lang="en-US" b="1" dirty="0">
              <a:solidFill>
                <a:srgbClr val="444444"/>
              </a:solidFill>
              <a:ea typeface="Calibri"/>
              <a:cs typeface="Calibri"/>
            </a:endParaRPr>
          </a:p>
          <a:p>
            <a:pPr marL="171450" indent="-171450">
              <a:buFont typeface="Arial"/>
              <a:buChar char="•"/>
            </a:pPr>
            <a:r>
              <a:rPr lang="en-US" b="1" dirty="0"/>
              <a:t>R is for Repeat — You ask your child to say the new idea or word again so it sticks.</a:t>
            </a:r>
            <a:endParaRPr lang="en-US" b="1" dirty="0">
              <a:solidFill>
                <a:srgbClr val="444444"/>
              </a:solidFill>
            </a:endParaRPr>
          </a:p>
          <a:p>
            <a:endParaRPr lang="en-US" b="1" dirty="0">
              <a:ea typeface="Calibri"/>
              <a:cs typeface="Calibri"/>
            </a:endParaRPr>
          </a:p>
          <a:p>
            <a:r>
              <a:rPr lang="en-US" b="1" dirty="0"/>
              <a:t>Why does PEER matter? It encourages children to participate, strengthens comprehension, builds critical thinking, and exposes them to richer vocabulary than everyday conversation. When adults expand a child’s response, they model new words and fuller sentences, which boosts confidence and oral language skills.</a:t>
            </a:r>
            <a:endParaRPr lang="en-US" b="1" dirty="0">
              <a:ea typeface="Calibri"/>
              <a:cs typeface="Calibri"/>
            </a:endParaRPr>
          </a:p>
          <a:p>
            <a:endParaRPr lang="en-US" b="1" dirty="0">
              <a:ea typeface="Calibri"/>
              <a:cs typeface="Calibri"/>
            </a:endParaRPr>
          </a:p>
          <a:p>
            <a:r>
              <a:rPr lang="en-US" b="1" dirty="0"/>
              <a:t>Here’s how the PEER sequence works in action:</a:t>
            </a:r>
            <a:endParaRPr lang="en-US" b="1" dirty="0">
              <a:ea typeface="Calibri"/>
              <a:cs typeface="Calibri"/>
            </a:endParaRPr>
          </a:p>
          <a:p>
            <a:r>
              <a:rPr lang="en-US" b="1" dirty="0"/>
              <a:t>If I ask, </a:t>
            </a:r>
            <a:r>
              <a:rPr lang="en-US" b="1" i="1" dirty="0"/>
              <a:t>‘What kind of toy does Henry have?’</a:t>
            </a:r>
            <a:r>
              <a:rPr lang="en-US" b="1" dirty="0"/>
              <a:t> I give my child time to think. If they answer, </a:t>
            </a:r>
            <a:r>
              <a:rPr lang="en-US" b="1" i="1" dirty="0"/>
              <a:t>‘A stuffed animal,’</a:t>
            </a:r>
            <a:r>
              <a:rPr lang="en-US" b="1" dirty="0"/>
              <a:t> I evaluate that response and then expand it: </a:t>
            </a:r>
            <a:r>
              <a:rPr lang="en-US" b="1" i="1" dirty="0"/>
              <a:t>‘Yes, that’s right—Henry has a stuffed animal.’</a:t>
            </a:r>
            <a:r>
              <a:rPr lang="en-US" b="1" dirty="0"/>
              <a:t> Then I repeat it and invite them to say it with me: </a:t>
            </a:r>
            <a:r>
              <a:rPr lang="en-US" b="1" i="1" dirty="0"/>
              <a:t>‘Henry has a stuffed animal.’</a:t>
            </a:r>
            <a:endParaRPr lang="en-US" b="1" dirty="0">
              <a:ea typeface="Calibri"/>
              <a:cs typeface="Calibri"/>
            </a:endParaRPr>
          </a:p>
          <a:p>
            <a:endParaRPr lang="en-US" b="1" dirty="0">
              <a:ea typeface="Calibri"/>
              <a:cs typeface="Calibri"/>
            </a:endParaRPr>
          </a:p>
          <a:p>
            <a:r>
              <a:rPr lang="en-US" b="1" dirty="0"/>
              <a:t>PEER is simple, but it helps us slow down, add detail, and give children the chance to use complete sentences and new vocabulary. It turns reading into a powerful back‑and‑forth learning moment and keeps the conversation going and helps children learn language in a natural, playful way. </a:t>
            </a:r>
            <a:endParaRPr lang="en-US" b="1" dirty="0">
              <a:ea typeface="Calibri"/>
              <a:cs typeface="Calibri"/>
            </a:endParaRPr>
          </a:p>
          <a:p>
            <a:endParaRPr lang="en-US" b="1" dirty="0">
              <a:ea typeface="Calibri"/>
              <a:cs typeface="Calibri"/>
            </a:endParaRPr>
          </a:p>
          <a:p>
            <a:endParaRPr lang="en-US" b="1" dirty="0">
              <a:ea typeface="Calibri"/>
              <a:cs typeface="Calibri"/>
            </a:endParaRPr>
          </a:p>
          <a:p>
            <a:endParaRPr lang="en-US" b="1" dirty="0">
              <a:ea typeface="Calibri"/>
              <a:cs typeface="Calibri"/>
            </a:endParaRPr>
          </a:p>
        </p:txBody>
      </p:sp>
      <p:sp>
        <p:nvSpPr>
          <p:cNvPr id="4" name="Slide Number Placeholder 3">
            <a:extLst>
              <a:ext uri="{FF2B5EF4-FFF2-40B4-BE49-F238E27FC236}">
                <a16:creationId xmlns:a16="http://schemas.microsoft.com/office/drawing/2014/main" id="{B54317CC-4553-94F5-D545-472ED6AB27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682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B9A9C-BCA1-28A5-78A1-9F57C2E6C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09A55B-8D15-D1D3-2732-4A18F4841D7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0AE577A-A7F1-8A07-9411-C80AA16657F4}"/>
              </a:ext>
            </a:extLst>
          </p:cNvPr>
          <p:cNvSpPr>
            <a:spLocks noGrp="1"/>
          </p:cNvSpPr>
          <p:nvPr>
            <p:ph type="body" idx="1"/>
          </p:nvPr>
        </p:nvSpPr>
        <p:spPr/>
        <p:txBody>
          <a:bodyPr/>
          <a:lstStyle/>
          <a:p>
            <a:r>
              <a:rPr lang="en-US" b="1" dirty="0"/>
              <a:t>Activity: </a:t>
            </a:r>
            <a:r>
              <a:rPr lang="en-US" dirty="0"/>
              <a:t>Distribute the Process of Dialogic Reading handout and make sure participants have a book. Read the directions below. Then, provide time for participants to pair up and use a picture book to apply the PEER sequence following The Process of Dialogic Reading handout. Have pairs use sticky notes to mark the places in the book where they would apply part of the sequence, noting which part and what they would ask. Have participants share out. </a:t>
            </a:r>
            <a:endParaRPr lang="en-US" dirty="0">
              <a:solidFill>
                <a:srgbClr val="333333"/>
              </a:solidFill>
              <a:ea typeface="Calibri"/>
              <a:cs typeface="Calibri"/>
            </a:endParaRPr>
          </a:p>
          <a:p>
            <a:endParaRPr lang="en-US" dirty="0"/>
          </a:p>
          <a:p>
            <a:r>
              <a:rPr lang="en-US" b="1" dirty="0"/>
              <a:t>Now we’re going to shift from learning </a:t>
            </a:r>
            <a:r>
              <a:rPr lang="en-US" b="1" i="1" dirty="0"/>
              <a:t>about</a:t>
            </a:r>
            <a:r>
              <a:rPr lang="en-US" b="1" dirty="0"/>
              <a:t> dialogic reading to actually </a:t>
            </a:r>
            <a:r>
              <a:rPr lang="en-US" b="1" i="1" dirty="0"/>
              <a:t>doing</a:t>
            </a:r>
            <a:r>
              <a:rPr lang="en-US" b="1" dirty="0"/>
              <a:t> it.</a:t>
            </a:r>
            <a:endParaRPr lang="en-US" b="1">
              <a:ea typeface="Calibri"/>
              <a:cs typeface="Calibri"/>
            </a:endParaRPr>
          </a:p>
          <a:p>
            <a:endParaRPr lang="en-US" b="1" dirty="0"/>
          </a:p>
          <a:p>
            <a:r>
              <a:rPr lang="en-US" b="1" dirty="0"/>
              <a:t>Step 1 — Find a Partner and Choose a Picture Book</a:t>
            </a:r>
            <a:endParaRPr lang="en-US" b="1" dirty="0">
              <a:ea typeface="Calibri"/>
              <a:cs typeface="Calibri"/>
            </a:endParaRPr>
          </a:p>
          <a:p>
            <a:r>
              <a:rPr lang="en-US" b="1" dirty="0"/>
              <a:t>Go ahead and pair up with someone near you. Together, select one picture book from the table. Any book will work for this activity.</a:t>
            </a:r>
            <a:endParaRPr lang="en-US" b="1" dirty="0">
              <a:ea typeface="Calibri"/>
              <a:cs typeface="Calibri"/>
            </a:endParaRPr>
          </a:p>
          <a:p>
            <a:endParaRPr lang="en-US" b="1" dirty="0"/>
          </a:p>
          <a:p>
            <a:r>
              <a:rPr lang="en-US" b="1" dirty="0"/>
              <a:t>Step 2 — Apply the PEER Sequence</a:t>
            </a:r>
            <a:endParaRPr lang="en-US" b="1" dirty="0">
              <a:ea typeface="Calibri"/>
              <a:cs typeface="Calibri"/>
            </a:endParaRPr>
          </a:p>
          <a:p>
            <a:r>
              <a:rPr lang="en-US" b="1" dirty="0"/>
              <a:t>Using your book, walk through the PEER sequence just like it’s described in </a:t>
            </a:r>
            <a:r>
              <a:rPr lang="en-US" b="1" i="1" dirty="0"/>
              <a:t>The Process of Dialogic Reading</a:t>
            </a:r>
            <a:r>
              <a:rPr lang="en-US" b="1" dirty="0"/>
              <a:t> handout.</a:t>
            </a:r>
            <a:endParaRPr lang="en-US" b="1" dirty="0">
              <a:ea typeface="Calibri"/>
              <a:cs typeface="Calibri"/>
            </a:endParaRPr>
          </a:p>
          <a:p>
            <a:r>
              <a:rPr lang="en-US" b="1" dirty="0"/>
              <a:t>Remember:</a:t>
            </a:r>
            <a:endParaRPr lang="en-US" b="1" dirty="0">
              <a:ea typeface="Calibri"/>
              <a:cs typeface="Calibri"/>
            </a:endParaRPr>
          </a:p>
          <a:p>
            <a:pPr marL="171450" indent="-171450">
              <a:buFont typeface="Arial"/>
              <a:buChar char="•"/>
            </a:pPr>
            <a:r>
              <a:rPr lang="en-US" b="1" dirty="0"/>
              <a:t>P — Prompt your child with a question</a:t>
            </a:r>
            <a:endParaRPr lang="en-US" b="1" dirty="0">
              <a:ea typeface="Calibri"/>
              <a:cs typeface="Calibri"/>
            </a:endParaRPr>
          </a:p>
          <a:p>
            <a:pPr marL="171450" indent="-171450">
              <a:buFont typeface="Arial"/>
              <a:buChar char="•"/>
            </a:pPr>
            <a:r>
              <a:rPr lang="en-US" b="1" dirty="0"/>
              <a:t>E — Evaluate what they say</a:t>
            </a:r>
            <a:endParaRPr lang="en-US" b="1" dirty="0">
              <a:ea typeface="Calibri"/>
              <a:cs typeface="Calibri"/>
            </a:endParaRPr>
          </a:p>
          <a:p>
            <a:pPr marL="171450" indent="-171450">
              <a:buFont typeface="Arial"/>
              <a:buChar char="•"/>
            </a:pPr>
            <a:r>
              <a:rPr lang="en-US" b="1" dirty="0"/>
              <a:t>E — Expand their idea with a new word or detail</a:t>
            </a:r>
            <a:endParaRPr lang="en-US" b="1" dirty="0">
              <a:ea typeface="Calibri"/>
              <a:cs typeface="Calibri"/>
            </a:endParaRPr>
          </a:p>
          <a:p>
            <a:pPr marL="171450" indent="-171450">
              <a:buFont typeface="Arial"/>
              <a:buChar char="•"/>
            </a:pPr>
            <a:r>
              <a:rPr lang="en-US" b="1" dirty="0"/>
              <a:t>R — Repeat the new idea or word together</a:t>
            </a:r>
            <a:endParaRPr lang="en-US" b="1" dirty="0">
              <a:ea typeface="Calibri"/>
              <a:cs typeface="Calibri"/>
            </a:endParaRPr>
          </a:p>
          <a:p>
            <a:r>
              <a:rPr lang="en-US" b="1" dirty="0"/>
              <a:t>Your goal is simply to practice noticing where natural conversation can happen in the book.</a:t>
            </a:r>
            <a:endParaRPr lang="en-US" b="1" dirty="0">
              <a:ea typeface="Calibri"/>
              <a:cs typeface="Calibri"/>
            </a:endParaRPr>
          </a:p>
          <a:p>
            <a:endParaRPr lang="en-US" b="1" dirty="0"/>
          </a:p>
          <a:p>
            <a:r>
              <a:rPr lang="en-US" b="1" dirty="0"/>
              <a:t>Step 3 — Mark Your PEER Moments with Sticky Notes</a:t>
            </a:r>
            <a:endParaRPr lang="en-US" b="1" dirty="0">
              <a:ea typeface="Calibri"/>
              <a:cs typeface="Calibri"/>
            </a:endParaRPr>
          </a:p>
          <a:p>
            <a:r>
              <a:rPr lang="en-US" b="1" dirty="0"/>
              <a:t>As you turn the pages, use your sticky notes to mark places where you would use each part of the sequence. On each sticky note, write:</a:t>
            </a:r>
            <a:endParaRPr lang="en-US" b="1" dirty="0">
              <a:ea typeface="Calibri"/>
              <a:cs typeface="Calibri"/>
            </a:endParaRPr>
          </a:p>
          <a:p>
            <a:pPr marL="171450" indent="-171450">
              <a:buFont typeface="Arial"/>
              <a:buChar char="•"/>
            </a:pPr>
            <a:r>
              <a:rPr lang="en-US" b="1" dirty="0"/>
              <a:t>which part of PEER you’re using</a:t>
            </a:r>
            <a:endParaRPr lang="en-US" b="1" dirty="0">
              <a:ea typeface="Calibri"/>
              <a:cs typeface="Calibri"/>
            </a:endParaRPr>
          </a:p>
          <a:p>
            <a:pPr marL="171450" indent="-171450">
              <a:buFont typeface="Arial"/>
              <a:buChar char="•"/>
            </a:pPr>
            <a:r>
              <a:rPr lang="en-US" b="1" dirty="0"/>
              <a:t>the question or prompt you would ask</a:t>
            </a:r>
            <a:endParaRPr lang="en-US" b="1" dirty="0">
              <a:ea typeface="Calibri"/>
              <a:cs typeface="Calibri"/>
            </a:endParaRPr>
          </a:p>
          <a:p>
            <a:r>
              <a:rPr lang="en-US" b="1" dirty="0"/>
              <a:t>For example:</a:t>
            </a:r>
            <a:endParaRPr lang="en-US" b="1" dirty="0">
              <a:ea typeface="Calibri"/>
              <a:cs typeface="Calibri"/>
            </a:endParaRPr>
          </a:p>
          <a:p>
            <a:pPr marL="171450" indent="-171450">
              <a:buFont typeface="Arial"/>
              <a:buChar char="•"/>
            </a:pPr>
            <a:r>
              <a:rPr lang="en-US" b="1" dirty="0"/>
              <a:t>“P — What do you think she’s looking for”</a:t>
            </a:r>
            <a:endParaRPr lang="en-US" b="1" dirty="0">
              <a:ea typeface="Calibri"/>
              <a:cs typeface="Calibri"/>
            </a:endParaRPr>
          </a:p>
          <a:p>
            <a:pPr marL="171450" indent="-171450">
              <a:buFont typeface="Arial"/>
              <a:buChar char="•"/>
            </a:pPr>
            <a:r>
              <a:rPr lang="en-US" b="1" dirty="0"/>
              <a:t>“E — Child says ‘a dog’”</a:t>
            </a:r>
            <a:endParaRPr lang="en-US" b="1" dirty="0">
              <a:ea typeface="Calibri"/>
              <a:cs typeface="Calibri"/>
            </a:endParaRPr>
          </a:p>
          <a:p>
            <a:pPr marL="171450" indent="-171450">
              <a:buFont typeface="Arial"/>
              <a:buChar char="•"/>
            </a:pPr>
            <a:r>
              <a:rPr lang="en-US" b="1" dirty="0"/>
              <a:t>“E — Expand: ‘Yes, she’s searching for her </a:t>
            </a:r>
            <a:r>
              <a:rPr lang="en-US" b="1" i="1" dirty="0"/>
              <a:t>lost puppy</a:t>
            </a:r>
            <a:r>
              <a:rPr lang="en-US" b="1" dirty="0"/>
              <a:t>’”</a:t>
            </a:r>
            <a:endParaRPr lang="en-US" b="1" dirty="0">
              <a:ea typeface="Calibri"/>
              <a:cs typeface="Calibri"/>
            </a:endParaRPr>
          </a:p>
          <a:p>
            <a:pPr marL="171450" indent="-171450">
              <a:buFont typeface="Arial"/>
              <a:buChar char="•"/>
            </a:pPr>
            <a:r>
              <a:rPr lang="en-US" b="1" dirty="0"/>
              <a:t>“R — ‘Can you say lost puppy’”</a:t>
            </a:r>
            <a:endParaRPr lang="en-US" b="1" dirty="0">
              <a:ea typeface="Calibri"/>
              <a:cs typeface="Calibri"/>
            </a:endParaRPr>
          </a:p>
          <a:p>
            <a:endParaRPr lang="en-US" b="1" dirty="0"/>
          </a:p>
          <a:p>
            <a:r>
              <a:rPr lang="en-US" b="1" dirty="0"/>
              <a:t>Step 4 — Prepare to Share Out</a:t>
            </a:r>
            <a:endParaRPr lang="en-US" b="1" dirty="0">
              <a:ea typeface="Calibri"/>
              <a:cs typeface="Calibri"/>
            </a:endParaRPr>
          </a:p>
          <a:p>
            <a:r>
              <a:rPr lang="en-US" b="1" dirty="0"/>
              <a:t>When you and your partner finish marking your book, choose one or two examples you feel good about. We’ll come back together as a group to share what you noticed, what felt natural, and what you might try with families or students.</a:t>
            </a:r>
            <a:endParaRPr lang="en-US" b="1" dirty="0">
              <a:ea typeface="Calibri"/>
              <a:cs typeface="Calibri"/>
            </a:endParaRPr>
          </a:p>
          <a:p>
            <a:r>
              <a:rPr lang="en-US" b="1" dirty="0"/>
              <a:t>Take about 8–10 minutes to work through the book togethe</a:t>
            </a:r>
            <a:r>
              <a:rPr lang="en-US" dirty="0"/>
              <a:t>r</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r>
              <a:rPr lang="en-US" b="1" dirty="0">
                <a:solidFill>
                  <a:srgbClr val="444444"/>
                </a:solidFill>
              </a:rPr>
              <a:t>Handout link</a:t>
            </a:r>
            <a:r>
              <a:rPr lang="en-US" dirty="0">
                <a:solidFill>
                  <a:srgbClr val="444444"/>
                </a:solidFill>
              </a:rPr>
              <a:t>: </a:t>
            </a:r>
            <a:r>
              <a:rPr lang="en-US" dirty="0">
                <a:hlinkClick r:id="rId3"/>
              </a:rPr>
              <a:t>Microsoft Word - Dialogic Reading Handout.doc</a:t>
            </a:r>
            <a:endParaRPr lang="en-US" dirty="0"/>
          </a:p>
          <a:p>
            <a:r>
              <a:rPr lang="en-US" dirty="0">
                <a:solidFill>
                  <a:srgbClr val="444444"/>
                </a:solidFill>
              </a:rPr>
              <a:t>https://bookem-kids.org/wp-content/uploads/2025/10/Dialogic-Reading-Handout.pdf</a:t>
            </a:r>
          </a:p>
          <a:p>
            <a:endParaRPr lang="en-US" dirty="0">
              <a:solidFill>
                <a:srgbClr val="444444"/>
              </a:solidFill>
            </a:endParaRPr>
          </a:p>
          <a:p>
            <a:endParaRPr lang="en-US" dirty="0">
              <a:solidFill>
                <a:srgbClr val="444444"/>
              </a:solidFill>
            </a:endParaRPr>
          </a:p>
        </p:txBody>
      </p:sp>
      <p:sp>
        <p:nvSpPr>
          <p:cNvPr id="4" name="Slide Number Placeholder 3">
            <a:extLst>
              <a:ext uri="{FF2B5EF4-FFF2-40B4-BE49-F238E27FC236}">
                <a16:creationId xmlns:a16="http://schemas.microsoft.com/office/drawing/2014/main" id="{F5BA872A-BA17-3459-E10F-544BBE7A30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7481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3560F-63D0-4F90-782C-295BD9CEB7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5CDF3-25CC-500A-D3CE-9859F19A5C5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B7DBC85-C89E-A004-F4DA-633A2F8A68A2}"/>
              </a:ext>
            </a:extLst>
          </p:cNvPr>
          <p:cNvSpPr>
            <a:spLocks noGrp="1"/>
          </p:cNvSpPr>
          <p:nvPr>
            <p:ph type="body" idx="1"/>
          </p:nvPr>
        </p:nvSpPr>
        <p:spPr/>
        <p:txBody>
          <a:bodyPr/>
          <a:lstStyle/>
          <a:p>
            <a:r>
              <a:rPr lang="en-US" dirty="0"/>
              <a:t>Activity Share Out:</a:t>
            </a:r>
            <a:endParaRPr lang="en-US" dirty="0">
              <a:solidFill>
                <a:srgbClr val="444444"/>
              </a:solidFill>
            </a:endParaRPr>
          </a:p>
          <a:p>
            <a:pPr>
              <a:defRPr/>
            </a:pPr>
            <a:r>
              <a:rPr lang="en-US" b="1" dirty="0"/>
              <a:t>Let’s come back together and talk about what you and your partner discovered while practicing the PEER sequence.</a:t>
            </a:r>
            <a:endParaRPr lang="en-US" b="1" dirty="0">
              <a:ea typeface="Calibri"/>
              <a:cs typeface="Calibri"/>
            </a:endParaRPr>
          </a:p>
          <a:p>
            <a:pPr>
              <a:defRPr/>
            </a:pPr>
            <a:r>
              <a:rPr lang="en-US" b="1" dirty="0"/>
              <a:t>Who’d like to start us off? Where did you apply the PEER sequence?</a:t>
            </a:r>
            <a:endParaRPr lang="en-US" dirty="0"/>
          </a:p>
          <a:p>
            <a:pPr>
              <a:defRPr/>
            </a:pPr>
            <a:r>
              <a:rPr lang="en-US" b="1" dirty="0"/>
              <a:t>Share a page or moment in your book where the PEER sequence felt like a natural fit. As you listen to each other, notice the kinds of moments that invite conversation—pictures with action, emotion, or something to predict.</a:t>
            </a:r>
            <a:endParaRPr lang="en-US" b="1" dirty="0">
              <a:ea typeface="Calibri"/>
              <a:cs typeface="Calibri"/>
            </a:endParaRPr>
          </a:p>
          <a:p>
            <a:pPr>
              <a:defRPr/>
            </a:pPr>
            <a:r>
              <a:rPr lang="en-US" dirty="0">
                <a:ea typeface="Calibri"/>
                <a:cs typeface="Calibri"/>
              </a:rPr>
              <a:t>(after a few participants respond move to the next question)</a:t>
            </a:r>
            <a:endParaRPr lang="en-US" b="1" dirty="0">
              <a:ea typeface="Calibri"/>
              <a:cs typeface="Calibri"/>
            </a:endParaRPr>
          </a:p>
          <a:p>
            <a:pPr>
              <a:defRPr/>
            </a:pPr>
            <a:endParaRPr lang="en-US" dirty="0"/>
          </a:p>
          <a:p>
            <a:pPr>
              <a:defRPr/>
            </a:pPr>
            <a:r>
              <a:rPr lang="en-US" b="1" dirty="0"/>
              <a:t>Which parts of PEER did you use?</a:t>
            </a:r>
            <a:endParaRPr lang="en-US" b="1" dirty="0">
              <a:ea typeface="Calibri"/>
              <a:cs typeface="Calibri"/>
            </a:endParaRPr>
          </a:p>
          <a:p>
            <a:pPr>
              <a:defRPr/>
            </a:pPr>
            <a:r>
              <a:rPr lang="en-US" b="1" dirty="0"/>
              <a:t>Think about the sticky notes you placed. Which parts of the sequence showed up most often—Prompt, Evaluate, Expand, or Repeat? Did any part feel especially easy or especially challenging to apply?</a:t>
            </a:r>
            <a:endParaRPr lang="en-US" b="1" dirty="0">
              <a:ea typeface="Calibri"/>
              <a:cs typeface="Calibri"/>
            </a:endParaRPr>
          </a:p>
          <a:p>
            <a:pPr>
              <a:defRPr/>
            </a:pPr>
            <a:r>
              <a:rPr lang="en-US" dirty="0"/>
              <a:t>(after a few participants respond move to the next question)</a:t>
            </a:r>
            <a:endParaRPr lang="en-US" dirty="0">
              <a:ea typeface="Calibri"/>
              <a:cs typeface="Calibri"/>
            </a:endParaRPr>
          </a:p>
          <a:p>
            <a:pPr>
              <a:defRPr/>
            </a:pPr>
            <a:endParaRPr lang="en-US" b="1" dirty="0">
              <a:ea typeface="Calibri"/>
              <a:cs typeface="Calibri"/>
            </a:endParaRPr>
          </a:p>
          <a:p>
            <a:pPr>
              <a:defRPr/>
            </a:pPr>
            <a:r>
              <a:rPr lang="en-US" b="1" dirty="0"/>
              <a:t>What types of questions did you use?</a:t>
            </a:r>
            <a:endParaRPr lang="en-US" b="1" dirty="0">
              <a:ea typeface="Calibri"/>
              <a:cs typeface="Calibri"/>
            </a:endParaRPr>
          </a:p>
          <a:p>
            <a:pPr>
              <a:defRPr/>
            </a:pPr>
            <a:r>
              <a:rPr lang="en-US" b="1" dirty="0"/>
              <a:t>Let’s hear a few examples of the questions you and your partner tried. Were they:</a:t>
            </a:r>
            <a:endParaRPr lang="en-US" b="1" dirty="0">
              <a:ea typeface="Calibri"/>
              <a:cs typeface="Calibri"/>
            </a:endParaRPr>
          </a:p>
          <a:p>
            <a:pPr marL="285750" indent="-285750">
              <a:buFont typeface="Arial"/>
              <a:buChar char="•"/>
              <a:defRPr/>
            </a:pPr>
            <a:r>
              <a:rPr lang="en-US" b="1" dirty="0"/>
              <a:t>Prediction questions (“What do you think will happen next”)</a:t>
            </a:r>
            <a:endParaRPr lang="en-US" b="1" dirty="0">
              <a:ea typeface="Calibri"/>
              <a:cs typeface="Calibri"/>
            </a:endParaRPr>
          </a:p>
          <a:p>
            <a:pPr marL="285750" indent="-285750">
              <a:buFont typeface="Arial"/>
              <a:buChar char="•"/>
              <a:defRPr/>
            </a:pPr>
            <a:r>
              <a:rPr lang="en-US" b="1" dirty="0" err="1"/>
              <a:t>Wh</a:t>
            </a:r>
            <a:r>
              <a:rPr lang="en-US" b="1" dirty="0"/>
              <a:t>‑ questions (“Why is he hiding behind the tree”)</a:t>
            </a:r>
            <a:endParaRPr lang="en-US" b="1" dirty="0">
              <a:ea typeface="Calibri"/>
              <a:cs typeface="Calibri"/>
            </a:endParaRPr>
          </a:p>
          <a:p>
            <a:pPr marL="285750" indent="-285750">
              <a:buFont typeface="Arial"/>
              <a:buChar char="•"/>
              <a:defRPr/>
            </a:pPr>
            <a:r>
              <a:rPr lang="en-US" b="1" dirty="0"/>
              <a:t>Labeling questions (“What is this called”)</a:t>
            </a:r>
            <a:endParaRPr lang="en-US" b="1" dirty="0">
              <a:ea typeface="Calibri"/>
              <a:cs typeface="Calibri"/>
            </a:endParaRPr>
          </a:p>
          <a:p>
            <a:pPr marL="285750" indent="-285750">
              <a:buFont typeface="Arial"/>
              <a:buChar char="•"/>
              <a:defRPr/>
            </a:pPr>
            <a:r>
              <a:rPr lang="en-US" b="1" dirty="0"/>
              <a:t>Connection questions (“Does this remind you of anything you’ve done”)</a:t>
            </a:r>
            <a:endParaRPr lang="en-US" b="1" dirty="0">
              <a:ea typeface="Calibri"/>
              <a:cs typeface="Calibri"/>
            </a:endParaRPr>
          </a:p>
          <a:p>
            <a:pPr>
              <a:defRPr/>
            </a:pPr>
            <a:r>
              <a:rPr lang="en-US" b="1" dirty="0"/>
              <a:t>As you share, think about how these question types help children talk more, think more, and stay engaged with the story.</a:t>
            </a:r>
            <a:endParaRPr lang="en-US" b="1" dirty="0">
              <a:ea typeface="Calibri"/>
              <a:cs typeface="Calibri"/>
            </a:endParaRPr>
          </a:p>
          <a:p>
            <a:pPr>
              <a:defRPr/>
            </a:pPr>
            <a:endParaRPr lang="en-US" dirty="0"/>
          </a:p>
          <a:p>
            <a:pPr>
              <a:defRPr/>
            </a:pPr>
            <a:r>
              <a:rPr lang="en-US" dirty="0"/>
              <a:t>(after a few participants respond close out the share out)</a:t>
            </a:r>
            <a:endParaRPr lang="en-US" dirty="0">
              <a:ea typeface="Calibri" panose="020F0502020204030204"/>
              <a:cs typeface="Calibri" panose="020F0502020204030204"/>
            </a:endParaRPr>
          </a:p>
          <a:p>
            <a:pPr>
              <a:defRPr/>
            </a:pPr>
            <a:r>
              <a:rPr lang="en-US" b="1" dirty="0"/>
              <a:t>Thank you for sharing your examples. What you just practiced—spotting natural conversation moments and choosing the right type of prompt—is exactly what helps families feel confident using dialogic reading at home.</a:t>
            </a:r>
            <a:endParaRPr lang="en-US" b="1" dirty="0">
              <a:ea typeface="Calibri"/>
              <a:cs typeface="Calibri"/>
            </a:endParaRPr>
          </a:p>
          <a:p>
            <a:pPr marL="0" lvl="0" indent="0">
              <a:spcAft>
                <a:spcPts val="1200"/>
              </a:spcAft>
              <a:buFont typeface="Arial" panose="020B0604020202020204" pitchFamily="34" charset="0"/>
              <a:buNone/>
              <a:defRPr/>
            </a:pPr>
            <a:endParaRPr lang="en-US" sz="1200" b="1" dirty="0">
              <a:ea typeface="Calibri"/>
              <a:cs typeface="Calibri"/>
            </a:endParaRPr>
          </a:p>
          <a:p>
            <a:r>
              <a:rPr lang="en-US" b="1" dirty="0">
                <a:solidFill>
                  <a:srgbClr val="444444"/>
                </a:solidFill>
              </a:rPr>
              <a:t>Handout link</a:t>
            </a:r>
            <a:r>
              <a:rPr lang="en-US" dirty="0">
                <a:solidFill>
                  <a:srgbClr val="444444"/>
                </a:solidFill>
              </a:rPr>
              <a:t>: </a:t>
            </a:r>
            <a:r>
              <a:rPr lang="en-US" dirty="0">
                <a:hlinkClick r:id="rId3"/>
              </a:rPr>
              <a:t>Microsoft Word - Dialogic Reading Handout.doc</a:t>
            </a:r>
            <a:endParaRPr lang="en-US" dirty="0"/>
          </a:p>
          <a:p>
            <a:r>
              <a:rPr lang="en-US" dirty="0">
                <a:solidFill>
                  <a:srgbClr val="444444"/>
                </a:solidFill>
              </a:rPr>
              <a:t>https://bookem-kids.org/wp-content/uploads/2025/10/Dialogic-Reading-Handout.pdf</a:t>
            </a:r>
          </a:p>
          <a:p>
            <a:endParaRPr lang="en-US" dirty="0">
              <a:solidFill>
                <a:srgbClr val="444444"/>
              </a:solidFill>
            </a:endParaRPr>
          </a:p>
          <a:p>
            <a:endParaRPr lang="en-US" dirty="0">
              <a:solidFill>
                <a:srgbClr val="444444"/>
              </a:solidFill>
            </a:endParaRPr>
          </a:p>
        </p:txBody>
      </p:sp>
      <p:sp>
        <p:nvSpPr>
          <p:cNvPr id="4" name="Slide Number Placeholder 3">
            <a:extLst>
              <a:ext uri="{FF2B5EF4-FFF2-40B4-BE49-F238E27FC236}">
                <a16:creationId xmlns:a16="http://schemas.microsoft.com/office/drawing/2014/main" id="{3A166384-D3CF-B351-3127-C187A1A653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5229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444444"/>
                </a:solidFill>
              </a:rPr>
              <a:t>Today’s workshop was created by </a:t>
            </a:r>
            <a:r>
              <a:rPr lang="en-US" b="1" dirty="0"/>
              <a:t>the National Center on Improving Literacy. The National Center on Improving Literacy’s mission is to increase access to, and use of, evidence-based approaches to screen, identify, and teach pre-K to grade 12 students with literacy-related disabilities, including dyslexia. </a:t>
            </a:r>
          </a:p>
          <a:p>
            <a:endParaRPr lang="en-US" b="1"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a:t>
            </a:fld>
            <a:endParaRPr lang="en-US"/>
          </a:p>
        </p:txBody>
      </p:sp>
    </p:spTree>
    <p:extLst>
      <p:ext uri="{BB962C8B-B14F-4D97-AF65-F5344CB8AC3E}">
        <p14:creationId xmlns:p14="http://schemas.microsoft.com/office/powerpoint/2010/main" val="3962033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7A71B-72E2-634C-3E89-659FD3433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76EC41-EFE8-D3BC-2B54-F5630A88139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3AD36731-9611-706A-1E43-74246031A0BD}"/>
              </a:ext>
            </a:extLst>
          </p:cNvPr>
          <p:cNvSpPr>
            <a:spLocks noGrp="1"/>
          </p:cNvSpPr>
          <p:nvPr>
            <p:ph type="body" idx="1"/>
          </p:nvPr>
        </p:nvSpPr>
        <p:spPr/>
        <p:txBody>
          <a:bodyPr/>
          <a:lstStyle/>
          <a:p>
            <a:r>
              <a:rPr lang="en-US" b="1" dirty="0"/>
              <a:t>Ask smart questions to help your child understand what she reads. Ask questions that your child can answer with more than one or two words. Ask questions that have your child use information from the story to answer. Ask “</a:t>
            </a:r>
            <a:r>
              <a:rPr lang="en-US" b="1" dirty="0" err="1"/>
              <a:t>wh</a:t>
            </a:r>
            <a:r>
              <a:rPr lang="en-US" b="1" dirty="0"/>
              <a:t>” questions - who, what, where, when, and why - and how questions. Ask questions about ideas or words from the book.</a:t>
            </a:r>
            <a:endParaRPr lang="en-US" b="1" dirty="0">
              <a:solidFill>
                <a:srgbClr val="444444"/>
              </a:solidFill>
            </a:endParaRPr>
          </a:p>
          <a:p>
            <a:endParaRPr lang="en-US" dirty="0">
              <a:solidFill>
                <a:srgbClr val="444444"/>
              </a:solidFill>
            </a:endParaRPr>
          </a:p>
          <a:p>
            <a:endParaRPr lang="en-US" dirty="0"/>
          </a:p>
        </p:txBody>
      </p:sp>
      <p:sp>
        <p:nvSpPr>
          <p:cNvPr id="4" name="Slide Number Placeholder 3">
            <a:extLst>
              <a:ext uri="{FF2B5EF4-FFF2-40B4-BE49-F238E27FC236}">
                <a16:creationId xmlns:a16="http://schemas.microsoft.com/office/drawing/2014/main" id="{73E344B3-5CC4-503D-3109-FCC27F07F4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6079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Now that we’ve practiced the PEER sequence in the previous activity, let’s look at the five types of prompts we can use to </a:t>
            </a:r>
            <a:r>
              <a:rPr lang="en-US" b="1" i="1" dirty="0"/>
              <a:t>start</a:t>
            </a:r>
            <a:r>
              <a:rPr lang="en-US" b="1" dirty="0"/>
              <a:t> that sequence. These five prompts make up the acronym CROWD. Each one gives children a different way to think, talk, and engage with the story. We will use these prompts in our next activity.</a:t>
            </a:r>
            <a:endParaRPr lang="en-US" b="1" dirty="0">
              <a:ea typeface="Calibri"/>
              <a:cs typeface="Calibri"/>
            </a:endParaRPr>
          </a:p>
          <a:p>
            <a:endParaRPr lang="en-US" b="1" dirty="0"/>
          </a:p>
          <a:p>
            <a:r>
              <a:rPr lang="en-US" b="1" dirty="0"/>
              <a:t>C — Completion Prompts</a:t>
            </a:r>
            <a:endParaRPr lang="en-US" dirty="0">
              <a:ea typeface="Calibri"/>
              <a:cs typeface="Calibri"/>
            </a:endParaRPr>
          </a:p>
          <a:p>
            <a:r>
              <a:rPr lang="en-US" b="1" dirty="0"/>
              <a:t>Completion prompts invite children to finish a familiar phrase or sentence in the book. These work especially well with rhyming books or stories that repeat the same line.</a:t>
            </a:r>
            <a:endParaRPr lang="en-US" dirty="0"/>
          </a:p>
          <a:p>
            <a:r>
              <a:rPr lang="en-US" b="1" dirty="0"/>
              <a:t>You might pause and say: </a:t>
            </a:r>
            <a:r>
              <a:rPr lang="en-US" b="1" i="1" dirty="0"/>
              <a:t>‘And the caterpillar turned into a beautiful…’</a:t>
            </a:r>
            <a:r>
              <a:rPr lang="en-US" b="1" dirty="0"/>
              <a:t> Children love jumping in with the missing word, and it helps them learn how language is structured.</a:t>
            </a:r>
            <a:endParaRPr lang="en-US" dirty="0"/>
          </a:p>
          <a:p>
            <a:r>
              <a:rPr lang="en-US" b="1" dirty="0"/>
              <a:t>Completion prompts encourage careful listening and help children notice patterns in language.</a:t>
            </a:r>
            <a:endParaRPr lang="en-US" dirty="0"/>
          </a:p>
          <a:p>
            <a:endParaRPr lang="en-US" b="1" dirty="0"/>
          </a:p>
          <a:p>
            <a:r>
              <a:rPr lang="en-US" b="1" dirty="0"/>
              <a:t>R — Recall Prompts</a:t>
            </a:r>
            <a:endParaRPr lang="en-US" dirty="0">
              <a:ea typeface="Calibri"/>
              <a:cs typeface="Calibri"/>
            </a:endParaRPr>
          </a:p>
          <a:p>
            <a:r>
              <a:rPr lang="en-US" b="1" dirty="0"/>
              <a:t>Recall prompts ask children to remember something that already happened in the story. These are great for building memory, sequencing, and understanding the plot—especially for children around ages four and five. You might ask: </a:t>
            </a:r>
            <a:r>
              <a:rPr lang="en-US" b="1" i="1" dirty="0"/>
              <a:t>‘Can you tell me what happened to the caterpillar in this story’ </a:t>
            </a:r>
            <a:r>
              <a:rPr lang="en-US" b="1" dirty="0"/>
              <a:t>Recall prompts can be used at the end of a book to summarize, or at the beginning if it’s a story the child has heard before. They work with almost any book—except alphabet books, which don’t have a storyline to recall.</a:t>
            </a:r>
            <a:endParaRPr lang="en-US" dirty="0"/>
          </a:p>
          <a:p>
            <a:endParaRPr lang="en-US" b="1" dirty="0"/>
          </a:p>
          <a:p>
            <a:r>
              <a:rPr lang="en-US" b="1" dirty="0"/>
              <a:t>O — Open‑Ended Prompts</a:t>
            </a:r>
            <a:endParaRPr lang="en-US" dirty="0">
              <a:ea typeface="Calibri"/>
              <a:cs typeface="Calibri"/>
            </a:endParaRPr>
          </a:p>
          <a:p>
            <a:r>
              <a:rPr lang="en-US" b="1" dirty="0"/>
              <a:t>Open‑ended prompts encourage children to talk more and describe what they see. These are perfect for pages with rich, detailed illustrations. You might say: </a:t>
            </a:r>
            <a:r>
              <a:rPr lang="en-US" b="1" i="1" dirty="0"/>
              <a:t>‘Tell me what is happening in this picture.’ </a:t>
            </a:r>
            <a:r>
              <a:rPr lang="en-US" b="1" dirty="0"/>
              <a:t>There’s no right or wrong answer. The goal is to get children talking, using new words, and building their narrative skills.</a:t>
            </a:r>
            <a:endParaRPr lang="en-US" dirty="0"/>
          </a:p>
          <a:p>
            <a:endParaRPr lang="en-US" b="1" dirty="0"/>
          </a:p>
          <a:p>
            <a:r>
              <a:rPr lang="en-US" b="1" dirty="0"/>
              <a:t>W — </a:t>
            </a:r>
            <a:r>
              <a:rPr lang="en-US" b="1" dirty="0" err="1"/>
              <a:t>Wh</a:t>
            </a:r>
            <a:r>
              <a:rPr lang="en-US" b="1" dirty="0"/>
              <a:t>‑ Questions</a:t>
            </a:r>
            <a:endParaRPr lang="en-US">
              <a:ea typeface="Calibri"/>
              <a:cs typeface="Calibri"/>
            </a:endParaRPr>
          </a:p>
          <a:p>
            <a:r>
              <a:rPr lang="en-US" b="1" dirty="0" err="1"/>
              <a:t>Wh</a:t>
            </a:r>
            <a:r>
              <a:rPr lang="en-US" b="1" dirty="0"/>
              <a:t>‑ questions ask children </a:t>
            </a:r>
            <a:r>
              <a:rPr lang="en-US" b="1" i="1" dirty="0"/>
              <a:t>who, what, where, when, why,</a:t>
            </a:r>
            <a:r>
              <a:rPr lang="en-US" b="1" dirty="0"/>
              <a:t> or </a:t>
            </a:r>
            <a:r>
              <a:rPr lang="en-US" b="1" i="1" dirty="0"/>
              <a:t>how</a:t>
            </a:r>
            <a:r>
              <a:rPr lang="en-US" b="1" dirty="0"/>
              <a:t> about the story. These help children learn new vocabulary and understand details in the text or pictures. For example: </a:t>
            </a:r>
            <a:r>
              <a:rPr lang="en-US" b="1" i="1" dirty="0"/>
              <a:t>‘What’s the name of this’</a:t>
            </a:r>
            <a:r>
              <a:rPr lang="en-US" b="1" dirty="0"/>
              <a:t> while pointing to an object in the picture. These prompts work especially well with children ages four and five, who are ready for more detailed questions.</a:t>
            </a:r>
            <a:endParaRPr lang="en-US" dirty="0"/>
          </a:p>
          <a:p>
            <a:endParaRPr lang="en-US" b="1" dirty="0"/>
          </a:p>
          <a:p>
            <a:r>
              <a:rPr lang="en-US" b="1" dirty="0"/>
              <a:t>D — Distancing Prompts</a:t>
            </a:r>
            <a:endParaRPr lang="en-US" dirty="0">
              <a:ea typeface="Calibri"/>
              <a:cs typeface="Calibri"/>
            </a:endParaRPr>
          </a:p>
          <a:p>
            <a:r>
              <a:rPr lang="en-US" b="1" dirty="0"/>
              <a:t>Distancing prompts help children connect the book to their own life. This builds vocabulary, conversation skills, and the ability to tell stories. You might say: </a:t>
            </a:r>
            <a:r>
              <a:rPr lang="en-US" b="1" i="1" dirty="0"/>
              <a:t>‘Remember when we went to the farm last week. Which of these animals did we see there’ </a:t>
            </a:r>
            <a:endParaRPr lang="en-US" dirty="0"/>
          </a:p>
          <a:p>
            <a:endParaRPr lang="en-US" b="1" dirty="0"/>
          </a:p>
          <a:p>
            <a:r>
              <a:rPr lang="en-US" b="1" dirty="0"/>
              <a:t>These prompts help children make meaning by linking the story world to the real world. So CROWD gives us five different ways to start a conversation during reading: Completion, Recall, Open‑Ended, </a:t>
            </a:r>
            <a:r>
              <a:rPr lang="en-US" b="1" dirty="0" err="1"/>
              <a:t>Wh</a:t>
            </a:r>
            <a:r>
              <a:rPr lang="en-US" b="1" dirty="0"/>
              <a:t>‑ questions, and Distancing. Each one helps children talk more, think more, and build the language skills they need for reading.</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24</a:t>
            </a:fld>
            <a:endParaRPr lang="en-US"/>
          </a:p>
        </p:txBody>
      </p:sp>
    </p:spTree>
    <p:extLst>
      <p:ext uri="{BB962C8B-B14F-4D97-AF65-F5344CB8AC3E}">
        <p14:creationId xmlns:p14="http://schemas.microsoft.com/office/powerpoint/2010/main" val="1597778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60E84-C199-1E7B-61DD-DE19898056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EBB9FD-2956-E98D-C338-2DB4C71EB9B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EF8230E-1101-0F59-37C5-F90941F7BD67}"/>
              </a:ext>
            </a:extLst>
          </p:cNvPr>
          <p:cNvSpPr>
            <a:spLocks noGrp="1"/>
          </p:cNvSpPr>
          <p:nvPr>
            <p:ph type="body" idx="1"/>
          </p:nvPr>
        </p:nvSpPr>
        <p:spPr/>
        <p:txBody>
          <a:bodyPr/>
          <a:lstStyle/>
          <a:p>
            <a:r>
              <a:rPr lang="en-US" b="1" dirty="0"/>
              <a:t>Activity</a:t>
            </a:r>
            <a:r>
              <a:rPr lang="en-US" dirty="0"/>
              <a:t>:</a:t>
            </a:r>
            <a:endParaRPr lang="en-US" dirty="0">
              <a:solidFill>
                <a:srgbClr val="444444"/>
              </a:solidFill>
            </a:endParaRPr>
          </a:p>
          <a:p>
            <a:r>
              <a:rPr lang="en-US" dirty="0"/>
              <a:t>Have participants revisit the Process of Dialogic Reading handout. Read through the directions on the screen. </a:t>
            </a:r>
          </a:p>
          <a:p>
            <a:r>
              <a:rPr lang="en-US" dirty="0"/>
              <a:t>Provide time for participants to pair up and use a picture book to apply the CROWD prompts following The Process of Dialogic Reading handout. Instruct participants to use sticky notes to mark the places in the book where they would apply a prompt, noting which one and what they would ask. Remind participants they will be asked to share out.</a:t>
            </a:r>
            <a:endParaRPr lang="en-US" dirty="0">
              <a:ea typeface="Calibri"/>
              <a:cs typeface="Calibri"/>
            </a:endParaRPr>
          </a:p>
          <a:p>
            <a:endParaRPr lang="en-US" dirty="0"/>
          </a:p>
          <a:p>
            <a:r>
              <a:rPr lang="en-US" b="1" dirty="0">
                <a:solidFill>
                  <a:srgbClr val="444444"/>
                </a:solidFill>
              </a:rPr>
              <a:t>Handout link</a:t>
            </a:r>
            <a:r>
              <a:rPr lang="en-US" dirty="0">
                <a:solidFill>
                  <a:srgbClr val="444444"/>
                </a:solidFill>
              </a:rPr>
              <a:t>: </a:t>
            </a:r>
            <a:r>
              <a:rPr lang="en-US" dirty="0">
                <a:hlinkClick r:id="rId3"/>
              </a:rPr>
              <a:t>Microsoft Word - Dialogic Reading Handout.doc</a:t>
            </a:r>
            <a:endParaRPr lang="en-US" dirty="0"/>
          </a:p>
          <a:p>
            <a:r>
              <a:rPr lang="en-US" dirty="0">
                <a:solidFill>
                  <a:srgbClr val="444444"/>
                </a:solidFill>
              </a:rPr>
              <a:t>https://bookem-kids.org/wp-content/uploads/2025/10/Dialogic-Reading-Handout.pdf</a:t>
            </a:r>
          </a:p>
          <a:p>
            <a:endParaRPr lang="en-US" dirty="0">
              <a:solidFill>
                <a:srgbClr val="444444"/>
              </a:solidFill>
            </a:endParaRPr>
          </a:p>
        </p:txBody>
      </p:sp>
      <p:sp>
        <p:nvSpPr>
          <p:cNvPr id="4" name="Slide Number Placeholder 3">
            <a:extLst>
              <a:ext uri="{FF2B5EF4-FFF2-40B4-BE49-F238E27FC236}">
                <a16:creationId xmlns:a16="http://schemas.microsoft.com/office/drawing/2014/main" id="{8F104826-90BA-D055-D32E-1E273F38EC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36553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67288-E49D-96EC-AEDE-812BF376B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B1EC4-9C82-A493-37F1-81786C5C702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CB1CE283-9739-7909-0CCE-E10442D92D09}"/>
              </a:ext>
            </a:extLst>
          </p:cNvPr>
          <p:cNvSpPr>
            <a:spLocks noGrp="1"/>
          </p:cNvSpPr>
          <p:nvPr>
            <p:ph type="body" idx="1"/>
          </p:nvPr>
        </p:nvSpPr>
        <p:spPr/>
        <p:txBody>
          <a:bodyPr/>
          <a:lstStyle/>
          <a:p>
            <a:r>
              <a:rPr lang="en-US" dirty="0"/>
              <a:t>Activity Share Out:</a:t>
            </a:r>
            <a:endParaRPr lang="en-US" dirty="0">
              <a:solidFill>
                <a:srgbClr val="444444"/>
              </a:solidFill>
            </a:endParaRPr>
          </a:p>
          <a:p>
            <a:pPr>
              <a:defRPr/>
            </a:pPr>
            <a:endParaRPr lang="en-US" dirty="0"/>
          </a:p>
          <a:p>
            <a:pPr>
              <a:defRPr/>
            </a:pPr>
            <a:r>
              <a:rPr lang="en-US" b="1" dirty="0">
                <a:solidFill>
                  <a:srgbClr val="000000"/>
                </a:solidFill>
              </a:rPr>
              <a:t>Let’s come back together and talk about the CROWD prompts you and your partner used during your practice.</a:t>
            </a:r>
            <a:endParaRPr lang="en-US" b="1" dirty="0">
              <a:ea typeface="Calibri"/>
              <a:cs typeface="Calibri"/>
            </a:endParaRPr>
          </a:p>
          <a:p>
            <a:pPr>
              <a:defRPr/>
            </a:pPr>
            <a:endParaRPr lang="en-US" b="1" dirty="0"/>
          </a:p>
          <a:p>
            <a:pPr>
              <a:defRPr/>
            </a:pPr>
            <a:r>
              <a:rPr lang="en-US" b="1" dirty="0"/>
              <a:t>Which CROWD prompts did you use?</a:t>
            </a:r>
            <a:endParaRPr lang="en-US" b="1" dirty="0">
              <a:ea typeface="Calibri"/>
              <a:cs typeface="Calibri"/>
            </a:endParaRPr>
          </a:p>
          <a:p>
            <a:pPr>
              <a:defRPr/>
            </a:pPr>
            <a:r>
              <a:rPr lang="en-US" b="1" dirty="0">
                <a:solidFill>
                  <a:srgbClr val="000000"/>
                </a:solidFill>
              </a:rPr>
              <a:t>Who’d like to start us off. Share which of the five prompts—Completion, Recall, Open‑Ended, </a:t>
            </a:r>
            <a:r>
              <a:rPr lang="en-US" b="1" dirty="0" err="1">
                <a:solidFill>
                  <a:srgbClr val="000000"/>
                </a:solidFill>
              </a:rPr>
              <a:t>Wh</a:t>
            </a:r>
            <a:r>
              <a:rPr lang="en-US" b="1" dirty="0">
                <a:solidFill>
                  <a:srgbClr val="000000"/>
                </a:solidFill>
              </a:rPr>
              <a:t>‑ questions, or Distancing—showed up most naturally as you worked through your book. As you listen, notice which prompts felt easiest to use and which ones you might want to practice more.</a:t>
            </a:r>
            <a:endParaRPr lang="en-US" b="1" dirty="0">
              <a:ea typeface="Calibri"/>
              <a:cs typeface="Calibri"/>
            </a:endParaRPr>
          </a:p>
          <a:p>
            <a:pPr>
              <a:defRPr/>
            </a:pPr>
            <a:endParaRPr lang="en-US" b="1" dirty="0"/>
          </a:p>
          <a:p>
            <a:pPr>
              <a:defRPr/>
            </a:pPr>
            <a:r>
              <a:rPr lang="en-US" b="1" dirty="0"/>
              <a:t>What did you ask?</a:t>
            </a:r>
            <a:endParaRPr lang="en-US" b="1" dirty="0">
              <a:ea typeface="Calibri"/>
              <a:cs typeface="Calibri"/>
            </a:endParaRPr>
          </a:p>
          <a:p>
            <a:pPr>
              <a:defRPr/>
            </a:pPr>
            <a:r>
              <a:rPr lang="en-US" b="1" dirty="0">
                <a:solidFill>
                  <a:srgbClr val="000000"/>
                </a:solidFill>
              </a:rPr>
              <a:t>Now let’s hear a few examples of the actual questions or prompts you tried. Think about the sticky notes you placed and share one or two:</a:t>
            </a:r>
            <a:endParaRPr lang="en-US" b="1" dirty="0">
              <a:ea typeface="Calibri"/>
              <a:cs typeface="Calibri"/>
            </a:endParaRPr>
          </a:p>
          <a:p>
            <a:pPr marL="171450" indent="-171450">
              <a:buFont typeface="Arial"/>
              <a:buChar char="•"/>
              <a:defRPr/>
            </a:pPr>
            <a:r>
              <a:rPr lang="en-US" b="1" dirty="0">
                <a:solidFill>
                  <a:srgbClr val="000000"/>
                </a:solidFill>
              </a:rPr>
              <a:t>What was the Completion phrase you invited the child to finish</a:t>
            </a:r>
            <a:endParaRPr lang="en-US" b="1" dirty="0">
              <a:ea typeface="Calibri"/>
              <a:cs typeface="Calibri"/>
            </a:endParaRPr>
          </a:p>
          <a:p>
            <a:pPr marL="171450" indent="-171450">
              <a:buFont typeface="Arial"/>
              <a:buChar char="•"/>
              <a:defRPr/>
            </a:pPr>
            <a:r>
              <a:rPr lang="en-US" b="1" dirty="0">
                <a:solidFill>
                  <a:srgbClr val="000000"/>
                </a:solidFill>
              </a:rPr>
              <a:t>What Recall question you asked about something that already happened</a:t>
            </a:r>
            <a:endParaRPr lang="en-US" b="1" dirty="0">
              <a:ea typeface="Calibri"/>
              <a:cs typeface="Calibri"/>
            </a:endParaRPr>
          </a:p>
          <a:p>
            <a:pPr marL="171450" indent="-171450">
              <a:buFont typeface="Arial"/>
              <a:buChar char="•"/>
              <a:defRPr/>
            </a:pPr>
            <a:r>
              <a:rPr lang="en-US" b="1" dirty="0">
                <a:solidFill>
                  <a:srgbClr val="000000"/>
                </a:solidFill>
              </a:rPr>
              <a:t>What Open‑Ended prompt helped the child describe the picture</a:t>
            </a:r>
            <a:endParaRPr lang="en-US" b="1" dirty="0">
              <a:ea typeface="Calibri"/>
              <a:cs typeface="Calibri"/>
            </a:endParaRPr>
          </a:p>
          <a:p>
            <a:pPr marL="171450" indent="-171450">
              <a:buFont typeface="Arial"/>
              <a:buChar char="•"/>
              <a:defRPr/>
            </a:pPr>
            <a:r>
              <a:rPr lang="en-US" b="1" dirty="0">
                <a:solidFill>
                  <a:srgbClr val="000000"/>
                </a:solidFill>
              </a:rPr>
              <a:t>What </a:t>
            </a:r>
            <a:r>
              <a:rPr lang="en-US" b="1" dirty="0" err="1">
                <a:solidFill>
                  <a:srgbClr val="000000"/>
                </a:solidFill>
              </a:rPr>
              <a:t>Wh</a:t>
            </a:r>
            <a:r>
              <a:rPr lang="en-US" b="1" dirty="0">
                <a:solidFill>
                  <a:srgbClr val="000000"/>
                </a:solidFill>
              </a:rPr>
              <a:t>‑ question helped name or explain something</a:t>
            </a:r>
            <a:endParaRPr lang="en-US" b="1" dirty="0">
              <a:ea typeface="Calibri"/>
              <a:cs typeface="Calibri"/>
            </a:endParaRPr>
          </a:p>
          <a:p>
            <a:pPr marL="171450" indent="-171450">
              <a:buFont typeface="Arial"/>
              <a:buChar char="•"/>
              <a:defRPr/>
            </a:pPr>
            <a:r>
              <a:rPr lang="en-US" b="1" dirty="0">
                <a:solidFill>
                  <a:srgbClr val="000000"/>
                </a:solidFill>
              </a:rPr>
              <a:t>What Distancing question connected the story to real life</a:t>
            </a:r>
            <a:endParaRPr lang="en-US" b="1" dirty="0">
              <a:ea typeface="Calibri"/>
              <a:cs typeface="Calibri"/>
            </a:endParaRPr>
          </a:p>
          <a:p>
            <a:pPr>
              <a:defRPr/>
            </a:pPr>
            <a:r>
              <a:rPr lang="en-US" b="1" dirty="0">
                <a:solidFill>
                  <a:srgbClr val="000000"/>
                </a:solidFill>
              </a:rPr>
              <a:t>As you share, pay attention to how each type of prompt opens up a different kind of conversation with children.</a:t>
            </a:r>
            <a:endParaRPr lang="en-US" b="1" dirty="0">
              <a:ea typeface="Calibri"/>
              <a:cs typeface="Calibri"/>
            </a:endParaRPr>
          </a:p>
          <a:p>
            <a:pPr>
              <a:defRPr/>
            </a:pPr>
            <a:endParaRPr lang="en-US" b="1" dirty="0"/>
          </a:p>
          <a:p>
            <a:pPr>
              <a:defRPr/>
            </a:pPr>
            <a:r>
              <a:rPr lang="en-US" dirty="0">
                <a:ea typeface="Calibri"/>
                <a:cs typeface="Calibri"/>
              </a:rPr>
              <a:t>(Close out the share out)</a:t>
            </a:r>
            <a:endParaRPr lang="en-US" b="1" dirty="0">
              <a:ea typeface="Calibri"/>
              <a:cs typeface="Calibri"/>
            </a:endParaRPr>
          </a:p>
          <a:p>
            <a:pPr>
              <a:defRPr/>
            </a:pPr>
            <a:r>
              <a:rPr lang="en-US" b="1" dirty="0">
                <a:solidFill>
                  <a:srgbClr val="000000"/>
                </a:solidFill>
              </a:rPr>
              <a:t>“Thank you for sharing your examples. Hearing the range of prompts helps us see how CROWD gives families and educators simple, powerful ways to spark talk, build vocabulary, and deepen engagement during reading</a:t>
            </a:r>
            <a:endParaRPr lang="en-US" b="1" dirty="0"/>
          </a:p>
          <a:p>
            <a:pPr lvl="0">
              <a:defRPr/>
            </a:pPr>
            <a:endParaRPr lang="en-US" b="1" dirty="0">
              <a:solidFill>
                <a:srgbClr val="000000"/>
              </a:solidFill>
              <a:ea typeface="Calibri"/>
              <a:cs typeface="Calibri"/>
            </a:endParaRPr>
          </a:p>
          <a:p>
            <a:r>
              <a:rPr lang="en-US" b="1" dirty="0">
                <a:solidFill>
                  <a:srgbClr val="444444"/>
                </a:solidFill>
              </a:rPr>
              <a:t>Handout link</a:t>
            </a:r>
            <a:r>
              <a:rPr lang="en-US" dirty="0">
                <a:solidFill>
                  <a:srgbClr val="444444"/>
                </a:solidFill>
              </a:rPr>
              <a:t>: </a:t>
            </a:r>
            <a:r>
              <a:rPr lang="en-US" dirty="0">
                <a:hlinkClick r:id="rId3"/>
              </a:rPr>
              <a:t>Microsoft Word - Dialogic Reading Handout.doc</a:t>
            </a:r>
            <a:endParaRPr lang="en-US" dirty="0"/>
          </a:p>
          <a:p>
            <a:r>
              <a:rPr lang="en-US" dirty="0">
                <a:solidFill>
                  <a:srgbClr val="444444"/>
                </a:solidFill>
              </a:rPr>
              <a:t>https://bookem-kids.org/wp-content/uploads/2025/10/Dialogic-Reading-Handout.pdf</a:t>
            </a:r>
          </a:p>
          <a:p>
            <a:endParaRPr lang="en-US" dirty="0">
              <a:solidFill>
                <a:srgbClr val="444444"/>
              </a:solidFill>
            </a:endParaRPr>
          </a:p>
          <a:p>
            <a:endParaRPr lang="en-US" dirty="0">
              <a:solidFill>
                <a:srgbClr val="444444"/>
              </a:solidFill>
            </a:endParaRPr>
          </a:p>
        </p:txBody>
      </p:sp>
      <p:sp>
        <p:nvSpPr>
          <p:cNvPr id="4" name="Slide Number Placeholder 3">
            <a:extLst>
              <a:ext uri="{FF2B5EF4-FFF2-40B4-BE49-F238E27FC236}">
                <a16:creationId xmlns:a16="http://schemas.microsoft.com/office/drawing/2014/main" id="{6B559AA7-380B-361A-26A8-40D6594E6E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9777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59C12-97CC-6AD1-38C1-4D042E7406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DA365-8DF3-3298-A8AB-4008C12E93F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9FA421A-6EE5-6A29-671E-A0087B2A70A1}"/>
              </a:ext>
            </a:extLst>
          </p:cNvPr>
          <p:cNvSpPr>
            <a:spLocks noGrp="1"/>
          </p:cNvSpPr>
          <p:nvPr>
            <p:ph type="body" idx="1"/>
          </p:nvPr>
        </p:nvSpPr>
        <p:spPr/>
        <p:txBody>
          <a:bodyPr/>
          <a:lstStyle/>
          <a:p>
            <a:r>
              <a:rPr lang="en-US" b="1" dirty="0"/>
              <a:t>You can ask questions about stories or fiction books, which have a made-up chain of events, or informational or nonfiction reading material, which tell facts about the world. Children often read stories and informational reading material for different reasons and use different strategies to make sense of what they’re reading. </a:t>
            </a:r>
            <a:endParaRPr lang="en-US" b="1" dirty="0">
              <a:solidFill>
                <a:srgbClr val="444444"/>
              </a:solidFill>
            </a:endParaRPr>
          </a:p>
          <a:p>
            <a:endParaRPr lang="en-US" dirty="0">
              <a:solidFill>
                <a:srgbClr val="444444"/>
              </a:solidFill>
            </a:endParaRPr>
          </a:p>
          <a:p>
            <a:r>
              <a:rPr lang="en-US" b="1" dirty="0"/>
              <a:t>Note: </a:t>
            </a:r>
            <a:r>
              <a:rPr lang="en-US" dirty="0"/>
              <a:t>Click the Stories and Informational Material tiles so participants can see questions for each. (see the next two slides for pop out information)</a:t>
            </a:r>
          </a:p>
          <a:p>
            <a:endParaRPr lang="en-US" dirty="0"/>
          </a:p>
        </p:txBody>
      </p:sp>
      <p:sp>
        <p:nvSpPr>
          <p:cNvPr id="4" name="Slide Number Placeholder 3">
            <a:extLst>
              <a:ext uri="{FF2B5EF4-FFF2-40B4-BE49-F238E27FC236}">
                <a16:creationId xmlns:a16="http://schemas.microsoft.com/office/drawing/2014/main" id="{02F6E88A-BA80-A5D4-EAD3-AD5C6A2B34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256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9AD85-1DD4-E611-4126-34FDFA492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183A3-9983-DF75-C19F-C7632368BB9F}"/>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F7D4D729-D563-240F-768B-DBDE70C84D02}"/>
              </a:ext>
            </a:extLst>
          </p:cNvPr>
          <p:cNvSpPr>
            <a:spLocks noGrp="1"/>
          </p:cNvSpPr>
          <p:nvPr>
            <p:ph type="body" idx="1"/>
          </p:nvPr>
        </p:nvSpPr>
        <p:spPr/>
        <p:txBody>
          <a:bodyPr/>
          <a:lstStyle/>
          <a:p>
            <a:r>
              <a:rPr lang="en-US" b="1" dirty="0"/>
              <a:t>Here are examples of questions you can ask your child about narrative stories to help them build their comprehension.</a:t>
            </a:r>
            <a:endParaRPr lang="en-US" dirty="0"/>
          </a:p>
          <a:p>
            <a:r>
              <a:rPr lang="en-US" b="1" dirty="0"/>
              <a:t> Why did the character do what he did? What else could she have done? If you were in the story, what would you have done?</a:t>
            </a:r>
            <a:endParaRPr lang="en-US" dirty="0"/>
          </a:p>
          <a:p>
            <a:endParaRPr lang="en-US" dirty="0"/>
          </a:p>
        </p:txBody>
      </p:sp>
      <p:sp>
        <p:nvSpPr>
          <p:cNvPr id="4" name="Slide Number Placeholder 3">
            <a:extLst>
              <a:ext uri="{FF2B5EF4-FFF2-40B4-BE49-F238E27FC236}">
                <a16:creationId xmlns:a16="http://schemas.microsoft.com/office/drawing/2014/main" id="{1BBB202F-66C5-2014-870E-7B0223B278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370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45AE5-A424-677F-F929-F06E8BF11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2047D-1330-D4C5-22B8-3363C94F5DD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687563F-7F55-44A1-742F-78908B38E45E}"/>
              </a:ext>
            </a:extLst>
          </p:cNvPr>
          <p:cNvSpPr>
            <a:spLocks noGrp="1"/>
          </p:cNvSpPr>
          <p:nvPr>
            <p:ph type="body" idx="1"/>
          </p:nvPr>
        </p:nvSpPr>
        <p:spPr/>
        <p:txBody>
          <a:bodyPr/>
          <a:lstStyle/>
          <a:p>
            <a:r>
              <a:rPr lang="en-US" b="1" dirty="0"/>
              <a:t>Likewise, here are example questions to support your child's comprehension when reading informational materials.</a:t>
            </a:r>
            <a:endParaRPr lang="en-US" dirty="0"/>
          </a:p>
          <a:p>
            <a:r>
              <a:rPr lang="en-US" b="1" dirty="0"/>
              <a:t>Why do birds fly South for the winter? What would happen if you planted a tree in the desert? Why is it important to recycle?</a:t>
            </a:r>
            <a:endParaRPr lang="en-US" dirty="0"/>
          </a:p>
          <a:p>
            <a:endParaRPr lang="en-US" dirty="0"/>
          </a:p>
        </p:txBody>
      </p:sp>
      <p:sp>
        <p:nvSpPr>
          <p:cNvPr id="4" name="Slide Number Placeholder 3">
            <a:extLst>
              <a:ext uri="{FF2B5EF4-FFF2-40B4-BE49-F238E27FC236}">
                <a16:creationId xmlns:a16="http://schemas.microsoft.com/office/drawing/2014/main" id="{5818AF26-4A10-8A79-79AD-67A3E01790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293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B0291-FDBA-9BDD-DE59-4030DD8E27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D85C88-845C-4D0D-BFE5-7DD4880C5B4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A86036B-6DF3-1B04-65A5-0F28998F527D}"/>
              </a:ext>
            </a:extLst>
          </p:cNvPr>
          <p:cNvSpPr>
            <a:spLocks noGrp="1"/>
          </p:cNvSpPr>
          <p:nvPr>
            <p:ph type="body" idx="1"/>
          </p:nvPr>
        </p:nvSpPr>
        <p:spPr/>
        <p:txBody>
          <a:bodyPr/>
          <a:lstStyle/>
          <a:p>
            <a:r>
              <a:rPr lang="en-US" b="1" dirty="0"/>
              <a:t>Try to read both stories and informational material with your child, like magazines, newspapers, and instructional manuals. Informational reading material, especially on topics matched to your child’s interests, can motivate and help her persist when reading is difficult. It also builds your child’s background knowledge on topics she wants to know more about. Why else should you read informational books with your child? Click watch video to learn more.</a:t>
            </a:r>
            <a:endParaRPr lang="en-US" b="1" dirty="0">
              <a:solidFill>
                <a:srgbClr val="444444"/>
              </a:solidFill>
            </a:endParaRPr>
          </a:p>
          <a:p>
            <a:endParaRPr lang="en-US" dirty="0">
              <a:solidFill>
                <a:srgbClr val="444444"/>
              </a:solidFill>
            </a:endParaRPr>
          </a:p>
          <a:p>
            <a:r>
              <a:rPr lang="en-US" b="1" dirty="0">
                <a:solidFill>
                  <a:srgbClr val="444444"/>
                </a:solidFill>
              </a:rPr>
              <a:t>Video link</a:t>
            </a:r>
            <a:r>
              <a:rPr lang="en-US" dirty="0">
                <a:solidFill>
                  <a:srgbClr val="444444"/>
                </a:solidFill>
              </a:rPr>
              <a:t>: https://youtu.be/oi1FE67SH5o?si=wXMtMpkF1108l3hb</a:t>
            </a:r>
          </a:p>
          <a:p>
            <a:r>
              <a:rPr lang="en-US" b="1" dirty="0"/>
              <a:t>Video: Play </a:t>
            </a:r>
            <a:r>
              <a:rPr lang="en-US" dirty="0"/>
              <a:t>Bringing Nonfiction to Life (3:43)</a:t>
            </a:r>
            <a:endParaRPr lang="en-US" dirty="0">
              <a:solidFill>
                <a:srgbClr val="444444"/>
              </a:solidFill>
            </a:endParaRPr>
          </a:p>
          <a:p>
            <a:r>
              <a:rPr lang="en-US" dirty="0"/>
              <a:t>Shakara Helaire volunteers for The Reading Connection in Washington, D.C. Her assignment: get these three girls excited about reading, and vegetables. Reading with enthusiasm is a great start. Non-fiction books with interesting facts and bright, vivid pictures help kids get excited about science and other subjects they'll learn about in school. Turns out Shakara’s got a good crowd. She encourages their participation, which is great for their comprehension skills. Stephanie Berman is the program manager at The Reading Connection. They’re asking the child questions about what they're encountering, the unfamiliar words, and helping the child to relate the book to their everyday experience. Always remember to read with expression, not only because it makes reading exciting, but also because it provides a model of fluent reading. The vocabulary that's in picture books is often different than the vocabulary that's used in conversation, so it really helps to build vocabulary. </a:t>
            </a:r>
            <a:endParaRPr lang="en-US" dirty="0">
              <a:solidFill>
                <a:srgbClr val="444444"/>
              </a:solidFill>
            </a:endParaRPr>
          </a:p>
          <a:p>
            <a:endParaRPr lang="en-US" dirty="0">
              <a:solidFill>
                <a:srgbClr val="444444"/>
              </a:solidFill>
            </a:endParaRPr>
          </a:p>
          <a:p>
            <a:r>
              <a:rPr lang="en-US" b="1" dirty="0"/>
              <a:t>Guiding Question to Check for Understanding: </a:t>
            </a:r>
            <a:r>
              <a:rPr lang="en-US" dirty="0"/>
              <a:t>How did Shakara engage the girls in the reading experience? How could you tell the girls were engaged?</a:t>
            </a: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endParaRPr lang="en-US" dirty="0"/>
          </a:p>
        </p:txBody>
      </p:sp>
      <p:sp>
        <p:nvSpPr>
          <p:cNvPr id="4" name="Slide Number Placeholder 3">
            <a:extLst>
              <a:ext uri="{FF2B5EF4-FFF2-40B4-BE49-F238E27FC236}">
                <a16:creationId xmlns:a16="http://schemas.microsoft.com/office/drawing/2014/main" id="{90E58C72-70CF-490A-AEFB-502FAB5546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76847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41D7D-F0DD-DEA3-A4F9-6CF2206CFC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D7829-ACCC-A582-7339-1CED18FE4C1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312D7F0F-3D05-2529-E7E1-5D8697F2CA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ask questions that help your child to make connections or take a guess. Using book titles, pictures, or information as you read are good clues to help build understanding for children as they read.</a:t>
            </a:r>
            <a:endParaRPr lang="en-US" b="1" dirty="0">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Click </a:t>
            </a:r>
            <a:r>
              <a:rPr lang="en-US" dirty="0"/>
              <a:t>Make Connections and Take a Guess so participants can find out more. (see next slide for the pop out information)</a:t>
            </a:r>
          </a:p>
          <a:p>
            <a:endParaRPr lang="en-US" b="1" dirty="0"/>
          </a:p>
          <a:p>
            <a:endParaRPr lang="en-US" b="1" dirty="0"/>
          </a:p>
          <a:p>
            <a:r>
              <a:rPr lang="en-US" b="1" dirty="0"/>
              <a:t>Note: </a:t>
            </a:r>
            <a:r>
              <a:rPr lang="en-US" dirty="0"/>
              <a:t>This slide explains why the topic is important/the session big ideas.</a:t>
            </a:r>
            <a:endParaRPr lang="en-US" dirty="0">
              <a:solidFill>
                <a:srgbClr val="444444"/>
              </a:solidFill>
            </a:endParaRPr>
          </a:p>
        </p:txBody>
      </p:sp>
      <p:sp>
        <p:nvSpPr>
          <p:cNvPr id="4" name="Slide Number Placeholder 3">
            <a:extLst>
              <a:ext uri="{FF2B5EF4-FFF2-40B4-BE49-F238E27FC236}">
                <a16:creationId xmlns:a16="http://schemas.microsoft.com/office/drawing/2014/main" id="{25EFFB90-98B1-5469-DA1B-727CD6E0C6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2256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3D95E-83CB-14A8-6267-0BC696C5B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0AFB9-733E-29C1-2CC1-A7AA4927521A}"/>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FD2E904-F732-24E4-62FF-9BF1EA0A5857}"/>
              </a:ext>
            </a:extLst>
          </p:cNvPr>
          <p:cNvSpPr>
            <a:spLocks noGrp="1"/>
          </p:cNvSpPr>
          <p:nvPr>
            <p:ph type="body" idx="1"/>
          </p:nvPr>
        </p:nvSpPr>
        <p:spPr/>
        <p:txBody>
          <a:bodyPr/>
          <a:lstStyle/>
          <a:p>
            <a:r>
              <a:rPr lang="en-US" b="1" dirty="0"/>
              <a:t>Questions can direct your child to make connections to her life, what your child knows, or the ideas in the book. Questions can direct your child to take a guess about what the story might be about, what might happen next, or why a character did something. Help your child use the book title, pictures, or information read as clues.</a:t>
            </a:r>
          </a:p>
          <a:p>
            <a:endParaRPr lang="en-US" sz="1200" b="0" i="0" kern="1200" dirty="0">
              <a:solidFill>
                <a:schemeClr val="tx1"/>
              </a:solidFill>
              <a:effectLst/>
              <a:latin typeface="+mn-lt"/>
              <a:ea typeface="Calibri"/>
              <a:cs typeface="Calibri"/>
            </a:endParaRPr>
          </a:p>
          <a:p>
            <a:endParaRPr lang="en-US" dirty="0"/>
          </a:p>
        </p:txBody>
      </p:sp>
      <p:sp>
        <p:nvSpPr>
          <p:cNvPr id="4" name="Slide Number Placeholder 3">
            <a:extLst>
              <a:ext uri="{FF2B5EF4-FFF2-40B4-BE49-F238E27FC236}">
                <a16:creationId xmlns:a16="http://schemas.microsoft.com/office/drawing/2014/main" id="{CFC4B884-43DA-FF32-BFBC-A807DFD03F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8285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solidFill>
                  <a:schemeClr val="tx2"/>
                </a:solidFill>
              </a:rPr>
              <a:t>Children who struggle learning early literacy skills are at risk for reading and academic difficulties later. Being informed about the parts of literacy, how children learn to read, and why they might struggle can help you make better decisions about your child's education.</a:t>
            </a:r>
            <a:endParaRPr lang="en-US" b="1" dirty="0">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a:t>
            </a:fld>
            <a:endParaRPr lang="en-US"/>
          </a:p>
        </p:txBody>
      </p:sp>
    </p:spTree>
    <p:extLst>
      <p:ext uri="{BB962C8B-B14F-4D97-AF65-F5344CB8AC3E}">
        <p14:creationId xmlns:p14="http://schemas.microsoft.com/office/powerpoint/2010/main" val="4240056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solidFill>
                  <a:srgbClr val="000000"/>
                </a:solidFill>
              </a:rPr>
              <a:t>Before we explore each strategy in detail, I want to highlight one simple habit that makes a big difference in your child’s literacy development: asking questions before, during, and after reading.</a:t>
            </a:r>
            <a:endParaRPr lang="en-US" b="1">
              <a:ea typeface="Calibri"/>
              <a:cs typeface="Calibri"/>
            </a:endParaRPr>
          </a:p>
          <a:p>
            <a:endParaRPr lang="en-US" b="1" dirty="0">
              <a:solidFill>
                <a:srgbClr val="000000"/>
              </a:solidFill>
              <a:ea typeface="Calibri"/>
              <a:cs typeface="Calibri"/>
            </a:endParaRPr>
          </a:p>
          <a:p>
            <a:r>
              <a:rPr lang="en-US" b="1" dirty="0">
                <a:solidFill>
                  <a:srgbClr val="000000"/>
                </a:solidFill>
              </a:rPr>
              <a:t>Asking questions turns reading into a conversation. It helps children think about the story, use new words, make predictions, and connect what they read to their own lives. And the great news is—you don’t need special training to do this. Just a few well‑timed questions can open the door to rich learning.</a:t>
            </a:r>
            <a:endParaRPr lang="en-US" b="1" dirty="0">
              <a:ea typeface="Calibri"/>
              <a:cs typeface="Calibri"/>
            </a:endParaRPr>
          </a:p>
          <a:p>
            <a:endParaRPr lang="en-US" b="1" dirty="0">
              <a:solidFill>
                <a:srgbClr val="000000"/>
              </a:solidFill>
              <a:ea typeface="Calibri"/>
              <a:cs typeface="Calibri"/>
            </a:endParaRPr>
          </a:p>
          <a:p>
            <a:r>
              <a:rPr lang="en-US" b="1" dirty="0">
                <a:solidFill>
                  <a:srgbClr val="000000"/>
                </a:solidFill>
              </a:rPr>
              <a:t>On this slide, you’ll see three moments when questions can make reading more powerful:</a:t>
            </a:r>
            <a:endParaRPr lang="en-US" b="1" dirty="0">
              <a:ea typeface="Calibri"/>
              <a:cs typeface="Calibri"/>
            </a:endParaRPr>
          </a:p>
          <a:p>
            <a:pPr marL="171450" indent="-171450">
              <a:buFont typeface="Arial"/>
              <a:buChar char="•"/>
            </a:pPr>
            <a:r>
              <a:rPr lang="en-US" b="1" dirty="0">
                <a:solidFill>
                  <a:srgbClr val="000000"/>
                </a:solidFill>
              </a:rPr>
              <a:t>Before reading</a:t>
            </a:r>
            <a:endParaRPr lang="en-US" b="1">
              <a:ea typeface="Calibri"/>
              <a:cs typeface="Calibri"/>
            </a:endParaRPr>
          </a:p>
          <a:p>
            <a:pPr marL="171450" indent="-171450">
              <a:buFont typeface="Arial"/>
              <a:buChar char="•"/>
            </a:pPr>
            <a:r>
              <a:rPr lang="en-US" b="1" dirty="0">
                <a:solidFill>
                  <a:srgbClr val="000000"/>
                </a:solidFill>
              </a:rPr>
              <a:t>During reading</a:t>
            </a:r>
            <a:endParaRPr lang="en-US" b="1">
              <a:ea typeface="Calibri"/>
              <a:cs typeface="Calibri"/>
            </a:endParaRPr>
          </a:p>
          <a:p>
            <a:pPr marL="171450" indent="-171450">
              <a:buFont typeface="Arial"/>
              <a:buChar char="•"/>
            </a:pPr>
            <a:r>
              <a:rPr lang="en-US" b="1" dirty="0">
                <a:solidFill>
                  <a:srgbClr val="000000"/>
                </a:solidFill>
              </a:rPr>
              <a:t>After reading</a:t>
            </a:r>
            <a:endParaRPr lang="en-US" b="1">
              <a:ea typeface="Calibri"/>
              <a:cs typeface="Calibri"/>
            </a:endParaRPr>
          </a:p>
          <a:p>
            <a:endParaRPr lang="en-US" b="1" dirty="0">
              <a:solidFill>
                <a:srgbClr val="000000"/>
              </a:solidFill>
              <a:ea typeface="Calibri"/>
              <a:cs typeface="Calibri"/>
            </a:endParaRPr>
          </a:p>
          <a:p>
            <a:r>
              <a:rPr lang="en-US" b="1" dirty="0">
                <a:solidFill>
                  <a:srgbClr val="000000"/>
                </a:solidFill>
              </a:rPr>
              <a:t>Each one supports a different part of your child’s thinking. Let's take a look at each idea to learn more about the kinds of questions you can ask and how they help children grow as readers and thinkers</a:t>
            </a:r>
            <a:endParaRPr lang="en-US" b="1">
              <a:ea typeface="Calibri"/>
              <a:cs typeface="Calibri"/>
            </a:endParaRPr>
          </a:p>
          <a:p>
            <a:endParaRPr lang="en-US" b="1" dirty="0">
              <a:solidFill>
                <a:srgbClr val="000000"/>
              </a:solidFill>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86978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Before reading, look at the cover and talk about what the story might be about. For example, let’s read the title and look at the picture. What do you think this story might be about?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8060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During reading, ask your child about letters, sounds, words, or ideas. Make connections between the book and what your child knows. Look for words your child doesn't know and talk about what the words mean. For example, that’s the word exhausted. It means to feel so tired you can hardly move. What’s the word?</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1233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After reading, ask your child what happened in the story. Have her make connections. For example, what was the story about? Why is it important to know about...? What was the problem? How was the problem solved? Let’s look at questions you can ask your child when reading fiction and information books or nonfiction.</a:t>
            </a:r>
            <a:endParaRPr lang="en-US" b="1" dirty="0">
              <a:solidFill>
                <a:srgbClr val="444444"/>
              </a:solidFill>
            </a:endParaRPr>
          </a:p>
          <a:p>
            <a:endParaRPr lang="en-US" dirty="0">
              <a:solidFill>
                <a:srgbClr val="444444"/>
              </a:solidFill>
            </a:endParaRPr>
          </a:p>
          <a:p>
            <a:r>
              <a:rPr lang="en-US" b="1" dirty="0"/>
              <a:t>Handout: Distribute, review, and discuss </a:t>
            </a:r>
            <a:r>
              <a:rPr lang="en-US" dirty="0"/>
              <a:t>Route to Reading: Help Your Child See the Journey’s End with participants. Tell participants they can use bookmark when reading together with their child to support his or her understanding.</a:t>
            </a:r>
            <a:endParaRPr lang="en-US" dirty="0">
              <a:solidFill>
                <a:srgbClr val="444444"/>
              </a:solidFill>
            </a:endParaRPr>
          </a:p>
          <a:p>
            <a:endParaRPr lang="en-US" b="1" dirty="0">
              <a:solidFill>
                <a:srgbClr val="444444"/>
              </a:solidFill>
            </a:endParaRPr>
          </a:p>
          <a:p>
            <a:pPr rtl="0" fontAlgn="base"/>
            <a:r>
              <a:rPr lang="en-US" sz="1200" b="1" i="0" u="none" strike="noStrike" kern="1200" dirty="0">
                <a:solidFill>
                  <a:schemeClr val="tx1"/>
                </a:solidFill>
                <a:effectLst/>
                <a:latin typeface="+mn-lt"/>
                <a:ea typeface="+mn-ea"/>
                <a:cs typeface="+mn-cs"/>
              </a:rPr>
              <a:t>Handout link:</a:t>
            </a:r>
            <a:r>
              <a:rPr lang="en-US" sz="1200" b="0" i="0" u="none" strike="noStrike" kern="1200" dirty="0">
                <a:solidFill>
                  <a:schemeClr val="tx1"/>
                </a:solidFill>
                <a:effectLst/>
                <a:latin typeface="+mn-lt"/>
                <a:ea typeface="+mn-ea"/>
                <a:cs typeface="+mn-cs"/>
              </a:rPr>
              <a:t> https://vapta.org/~documents/programs/readingnight/route-reading-child-see-journey-end/?layout=file</a:t>
            </a:r>
            <a:r>
              <a:rPr lang="en-US" sz="1200" b="0" i="0" kern="1200" dirty="0">
                <a:solidFill>
                  <a:schemeClr val="tx1"/>
                </a:solidFill>
                <a:effectLst/>
                <a:latin typeface="+mn-lt"/>
                <a:ea typeface="+mn-ea"/>
                <a:cs typeface="+mn-cs"/>
              </a:rPr>
              <a:t>​</a:t>
            </a:r>
          </a:p>
          <a:p>
            <a:endParaRPr lang="en-US" dirty="0">
              <a:solidFill>
                <a:srgbClr val="444444"/>
              </a:solidFill>
            </a:endParaRPr>
          </a:p>
          <a:p>
            <a:endParaRPr lang="en-US" dirty="0">
              <a:solidFill>
                <a:srgbClr val="444444"/>
              </a:solidFill>
            </a:endParaRPr>
          </a:p>
          <a:p>
            <a:r>
              <a:rPr lang="en-US" b="1" dirty="0"/>
              <a:t>Note: </a:t>
            </a:r>
            <a:r>
              <a:rPr lang="en-US" dirty="0"/>
              <a:t>This completes Section 1: Reading with Your Child and Helping Your Child Understand What is Read.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58087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Learning how speech can be broken into parts lays the foundation for breaking smaller sound parts in speech. Be sure to check with your child’s teacher to see what skills your child is learning so you can practice at home.</a:t>
            </a:r>
            <a:endParaRPr lang="en-US" b="1" dirty="0">
              <a:solidFill>
                <a:srgbClr val="444444"/>
              </a:solidFill>
            </a:endParaRPr>
          </a:p>
          <a:p>
            <a:endParaRPr lang="en-US" dirty="0">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a:t>
            </a:r>
            <a:r>
              <a:rPr lang="en-US" dirty="0"/>
              <a:t>This slide explains why the topic is important/the session big ideas.</a:t>
            </a:r>
            <a:endParaRPr lang="en-US" dirty="0">
              <a:solidFill>
                <a:srgbClr val="444444"/>
              </a:solidFill>
            </a:endParaRPr>
          </a:p>
          <a:p>
            <a:endParaRPr lang="en-US" b="1"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71814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Show your child how she can break down sentences into words. Say a sentence aloud and ask your child to count or tap the number of words in the sentence. For example, say slowly, the boy ate two pieces of pizza. Your child then says each word while counting or tapping them. Let’s see how you can do it yourself.</a:t>
            </a:r>
            <a:endParaRPr lang="en-US" b="1" dirty="0">
              <a:solidFill>
                <a:srgbClr val="444444"/>
              </a:solidFill>
            </a:endParaRPr>
          </a:p>
          <a:p>
            <a:endParaRPr lang="en-US" dirty="0">
              <a:solidFill>
                <a:srgbClr val="444444"/>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6522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Some words can be broken down into smaller words and how to put two words together to make another word. You say, sometimes you can put two words together to form another word. For example, if I put straw and berry together, I get strawberry. What do you get if you put book and shelf together? Your child says, bookshelf. You say, that’s right! You can also break some words into smaller words. What do you get if you take the cow out of cowboy? Your child says, boy? You say, that’s right!</a:t>
            </a:r>
            <a:endParaRPr lang="en-US" b="1" dirty="0">
              <a:solidFill>
                <a:srgbClr val="444444"/>
              </a:solidFill>
            </a:endParaRPr>
          </a:p>
          <a:p>
            <a:endParaRPr lang="en-US" dirty="0">
              <a:solidFill>
                <a:srgbClr val="444444"/>
              </a:solidFill>
            </a:endParaRPr>
          </a:p>
          <a:p>
            <a:r>
              <a:rPr lang="en-US" b="1" dirty="0"/>
              <a:t>Handout: Distribute, review, and discuss </a:t>
            </a:r>
            <a:r>
              <a:rPr lang="en-US" dirty="0"/>
              <a:t>Route to Reading: Help Your Child Fuel Up with participants. Tell participants they can use this bookmark when reading together with their child to help him or her with speech sounds.</a:t>
            </a:r>
          </a:p>
          <a:p>
            <a:endParaRPr lang="en-US" dirty="0"/>
          </a:p>
          <a:p>
            <a:r>
              <a:rPr lang="en-US" b="1" dirty="0"/>
              <a:t>Handout link:</a:t>
            </a:r>
            <a:r>
              <a:rPr lang="en-US" b="0" dirty="0"/>
              <a:t> https://vapta.org/~documents/route%3A/download/2759/</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4650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Once successful, help your child break words into syllables. A syllable is a part of a word that has one vowel sound. Place your hand under your chin and notice together the number of times your chin moves down as you say a word slowly. Now have your child try. Hold up or tap a finger for each syllable as you say a word. Now have your child try. Let’s look at some syllable games and information. </a:t>
            </a:r>
            <a:endParaRPr lang="en-US" b="1" dirty="0">
              <a:solidFill>
                <a:srgbClr val="444444"/>
              </a:solidFill>
            </a:endParaRPr>
          </a:p>
          <a:p>
            <a:endParaRPr lang="en-US" dirty="0">
              <a:solidFill>
                <a:srgbClr val="444444"/>
              </a:solidFill>
            </a:endParaRPr>
          </a:p>
          <a:p>
            <a:r>
              <a:rPr lang="en-US" b="1" dirty="0"/>
              <a:t>Guiding Questions to Check for Understanding</a:t>
            </a:r>
            <a:r>
              <a:rPr lang="en-US" dirty="0"/>
              <a:t>: How do speech sounds relate to reading and writing? How has what you’ve learned influenced your thinking about helping your child with speech sounds and letters?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209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Correctly linking sounds to letters to sound out words helps your child read new words, recognize familiar words, and understand what is being read. Be sure to check with your child’s teacher to see what skills your child is learning so you can practice at home.</a:t>
            </a:r>
            <a:endParaRPr lang="en-US" b="1" dirty="0">
              <a:solidFill>
                <a:srgbClr val="444444"/>
              </a:solidFill>
            </a:endParaRPr>
          </a:p>
          <a:p>
            <a:endParaRPr lang="en-US" b="1" dirty="0"/>
          </a:p>
          <a:p>
            <a:r>
              <a:rPr lang="en-US" b="1" dirty="0"/>
              <a:t>Note: </a:t>
            </a:r>
            <a:r>
              <a:rPr lang="en-US" dirty="0"/>
              <a:t>This slide explains why the topic is important/the session big ideas.</a:t>
            </a:r>
            <a:endParaRPr lang="en-US" dirty="0">
              <a:solidFill>
                <a:srgbClr val="444444"/>
              </a:solidFill>
            </a:endParaRPr>
          </a:p>
          <a:p>
            <a:endParaRPr lang="en-US" dirty="0">
              <a:solidFill>
                <a:srgbClr val="444444"/>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99992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Want to check your letter sound pronunciations? </a:t>
            </a:r>
          </a:p>
          <a:p>
            <a:endParaRPr lang="en-US" b="1" dirty="0"/>
          </a:p>
          <a:p>
            <a:r>
              <a:rPr lang="en-US" b="1" dirty="0"/>
              <a:t>Click each video </a:t>
            </a:r>
            <a:r>
              <a:rPr lang="en-US" dirty="0"/>
              <a:t>to hear the correct way to say each consonant and vowel sound.</a:t>
            </a:r>
            <a:endParaRPr lang="en-US" dirty="0">
              <a:solidFill>
                <a:srgbClr val="444444"/>
              </a:solidFill>
            </a:endParaRPr>
          </a:p>
          <a:p>
            <a:endParaRPr lang="en-US" dirty="0">
              <a:solidFill>
                <a:srgbClr val="444444"/>
              </a:solidFill>
            </a:endParaRPr>
          </a:p>
          <a:p>
            <a:r>
              <a:rPr lang="en-US" b="1" dirty="0">
                <a:solidFill>
                  <a:srgbClr val="444444"/>
                </a:solidFill>
              </a:rPr>
              <a:t>Video Link</a:t>
            </a:r>
            <a:r>
              <a:rPr lang="en-US" dirty="0">
                <a:solidFill>
                  <a:srgbClr val="444444"/>
                </a:solidFill>
              </a:rPr>
              <a:t>: https://youtu.be/YGMmZx1fQZQ?si=JNAa2KjCDAg3y8Qm </a:t>
            </a:r>
          </a:p>
          <a:p>
            <a:r>
              <a:rPr lang="en-US" b="1" dirty="0"/>
              <a:t>Video: Play </a:t>
            </a:r>
            <a:r>
              <a:rPr lang="en-US" dirty="0"/>
              <a:t>Vowels (1:07) Now let's think about the vowel sounds. Each vowel has a long sound and a short sound. For example, the letter ‘A’ has the short sound /ă/as in apple, and the long sound /ā/ as in ape. The letter ‘E’ has a short sound /ĕ/ as in egg, and a long sound /ē/ as in eagle. The letter ‘I’ has the short sound /ĭ/ as in itch, and the long sound /ī/ as in ice. The letter ‘O’ has the short sound /ŏ/ as in otter, and the long sound /ō/ as in ocean. And the letter ‘U’ has the short sound /ŭ/ as in up, and the long sound /ū/ as in unicorn. </a:t>
            </a:r>
            <a:endParaRPr lang="en-US" dirty="0">
              <a:solidFill>
                <a:srgbClr val="444444"/>
              </a:solidFill>
            </a:endParaRPr>
          </a:p>
          <a:p>
            <a:endParaRPr lang="en-US" dirty="0">
              <a:solidFill>
                <a:srgbClr val="444444"/>
              </a:solidFill>
            </a:endParaRPr>
          </a:p>
          <a:p>
            <a:r>
              <a:rPr lang="en-US" b="1" dirty="0"/>
              <a:t>Review the check for understanding </a:t>
            </a:r>
            <a:r>
              <a:rPr lang="en-US" dirty="0"/>
              <a:t>at the end of the video and ask participants to discuss the answer with their tablemates. Poll participants on the answer and click Submit to see if correct. Question: Together, how many sounds do the vowel letters make? -6 -10 (correct answer) -26</a:t>
            </a:r>
            <a:endParaRPr lang="en-US" dirty="0">
              <a:solidFill>
                <a:srgbClr val="444444"/>
              </a:solidFill>
            </a:endParaRPr>
          </a:p>
          <a:p>
            <a:endParaRPr lang="en-US" dirty="0">
              <a:solidFill>
                <a:srgbClr val="444444"/>
              </a:solidFill>
            </a:endParaRPr>
          </a:p>
          <a:p>
            <a:r>
              <a:rPr lang="en-US" b="1" dirty="0">
                <a:solidFill>
                  <a:srgbClr val="444444"/>
                </a:solidFill>
              </a:rPr>
              <a:t>Video Link</a:t>
            </a:r>
            <a:r>
              <a:rPr lang="en-US" dirty="0">
                <a:solidFill>
                  <a:srgbClr val="444444"/>
                </a:solidFill>
              </a:rPr>
              <a:t>: https://youtu.be/Le9KrUfwmFk?si=wAvyRcA2JlklYhx_</a:t>
            </a:r>
          </a:p>
          <a:p>
            <a:r>
              <a:rPr lang="en-US" b="1" dirty="0"/>
              <a:t>Video: Play </a:t>
            </a:r>
            <a:r>
              <a:rPr lang="en-US" dirty="0"/>
              <a:t>Consonants (3:13) So let's think about the sounds that the consonant letters make. As teachers, when we're working with students we want to be careful when we're saying the consonant sounds to just say the consonant sound and not add a vowel sound at the end of the consonant. </a:t>
            </a:r>
            <a:endParaRPr lang="en-US" dirty="0">
              <a:solidFill>
                <a:srgbClr val="444444"/>
              </a:solidFill>
            </a:endParaRPr>
          </a:p>
          <a:p>
            <a:r>
              <a:rPr lang="en-US" dirty="0"/>
              <a:t>You'll see what I mean as I go through the examples. The letter B says, /b/as in bug. The letter C has two sounds, a hard sound as in cup and soft sound as in celery. The Letter D says /d/ as in dog. The Letter F says /f/ as in fan. The letter G also has two sounds, a hard sound /g/ as in gasps and /j/ as in giant. The letter H says /h/ as in hot. The letter J says /j/ as in jump. The letter K says /k/ as in kite. The letter L says /l/ as in light. The letter M says /m/ as in moon. The Letter N says /n/ as in net. The letter P says /p/ as in pot. Q usually appears as the letter pattern ‘</a:t>
            </a:r>
            <a:r>
              <a:rPr lang="en-US" dirty="0" err="1"/>
              <a:t>qu</a:t>
            </a:r>
            <a:r>
              <a:rPr lang="en-US" dirty="0"/>
              <a:t>’ and has a quote sound as in the word queen. The Letter R says /r/ as in rug. The letter S says /s/ as in sock. The letter T says /t/ as in tub. The letter V says /v/ as in van. The letter w says /w/ as in web. X has several sounds depending on where it appears in the word. At the beginning of the word, x has a sound like in the word xylophone. When it appears at the end of the word, it takes on a /Ks/ sound as in the word box. And when it appears in the middle of a word, it takes on a sound like in the word exit. The letter Y says /y/ as in yell. And the letter Z says /z/ as in Zipper. </a:t>
            </a:r>
            <a:endParaRPr lang="en-US" dirty="0">
              <a:solidFill>
                <a:srgbClr val="444444"/>
              </a:solidFill>
            </a:endParaRPr>
          </a:p>
          <a:p>
            <a:endParaRPr lang="en-US" dirty="0">
              <a:solidFill>
                <a:srgbClr val="444444"/>
              </a:solidFill>
            </a:endParaRPr>
          </a:p>
          <a:p>
            <a:r>
              <a:rPr lang="en-US" b="1" dirty="0"/>
              <a:t>Review the check for understanding </a:t>
            </a:r>
            <a:r>
              <a:rPr lang="en-US" dirty="0"/>
              <a:t>at the end of the video and ask participants to discuss the answer with their tablemates. Poll participants on the answer and click Submit to see if correct. Question: What three consonant letters can make more than one sound? -W -G (correct answer) -K -J -X (correct answer) -C (correct answer)</a:t>
            </a:r>
            <a:endParaRPr lang="en-US" dirty="0">
              <a:solidFill>
                <a:srgbClr val="444444"/>
              </a:solidFill>
            </a:endParaRPr>
          </a:p>
          <a:p>
            <a:endParaRPr lang="en-US" dirty="0">
              <a:solidFill>
                <a:srgbClr val="444444"/>
              </a:solidFill>
            </a:endParaRPr>
          </a:p>
          <a:p>
            <a:r>
              <a:rPr lang="en-US" dirty="0"/>
              <a:t>Provide time for participants to pair up and practice making the consonant sounds. Note: Encourage participants to “clip” the consonant sounds when saying them. In other words, try not to add a vowel sound at the end (i.e., no schwa)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0929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0" dirty="0"/>
              <a:t>Read through objectives</a:t>
            </a:r>
          </a:p>
          <a:p>
            <a:endParaRPr lang="en-US" b="0" dirty="0"/>
          </a:p>
          <a:p>
            <a:r>
              <a:rPr lang="en-US" b="1" dirty="0"/>
              <a:t>Note</a:t>
            </a:r>
            <a:r>
              <a:rPr lang="en-US" dirty="0"/>
              <a:t>:  Participant learning objectives to display and communicate when the workshop begins.</a:t>
            </a:r>
          </a:p>
          <a:p>
            <a:pPr lvl="0"/>
            <a:endParaRPr lang="en-US" dirty="0"/>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4</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0584879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Stretch and connect sounds together as much as possible to help your child sound out words. Sounding out words smoothly helps children remember and combine sounds to arrive at the correct word. Here is an example with the word man. You say, how does this word start? Your child says, /mmm/. You say, then what’s the next sound? Your child says, /</a:t>
            </a:r>
            <a:r>
              <a:rPr lang="en-US" b="1" dirty="0" err="1"/>
              <a:t>aaa</a:t>
            </a:r>
            <a:r>
              <a:rPr lang="en-US" b="1" dirty="0"/>
              <a:t>/. You say, and then what sound comes next? Your child says, /</a:t>
            </a:r>
            <a:r>
              <a:rPr lang="en-US" b="1" dirty="0" err="1"/>
              <a:t>nnn</a:t>
            </a:r>
            <a:r>
              <a:rPr lang="en-US" b="1" dirty="0"/>
              <a:t>/. You say, what happens when you put them together? Your child says, /</a:t>
            </a:r>
            <a:r>
              <a:rPr lang="en-US" b="1" dirty="0" err="1"/>
              <a:t>mmmaaannn</a:t>
            </a:r>
            <a:r>
              <a:rPr lang="en-US" b="1" dirty="0"/>
              <a:t>/. You say, what is the word? Your child says, man!</a:t>
            </a:r>
            <a:endParaRPr lang="en-US" b="1" dirty="0">
              <a:solidFill>
                <a:srgbClr val="444444"/>
              </a:solidFill>
            </a:endParaRPr>
          </a:p>
          <a:p>
            <a:endParaRPr lang="en-US" dirty="0">
              <a:solidFill>
                <a:srgbClr val="444444"/>
              </a:solidFill>
            </a:endParaRPr>
          </a:p>
          <a:p>
            <a:r>
              <a:rPr lang="en-US" b="1" dirty="0"/>
              <a:t>Handout: Distribute, review, and discuss </a:t>
            </a:r>
            <a:r>
              <a:rPr lang="en-US" dirty="0"/>
              <a:t>Route to Reading: Keep Your Child’s Engine Running with participants. Tell participants they can use this bookmark when reading together with their child to help him or her sound out words.</a:t>
            </a:r>
          </a:p>
          <a:p>
            <a:r>
              <a:rPr lang="en-US" b="1" dirty="0"/>
              <a:t>Handout link: </a:t>
            </a:r>
            <a:r>
              <a:rPr lang="en-US" b="0" dirty="0"/>
              <a:t>https://vapta.org/~documents/route%3A/download/2760/</a:t>
            </a:r>
          </a:p>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16481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After your child connects the sounds together for a known word, ask: does the word make sense? Is it a real word? Do you know that word? Have your child check that the letters and sounds match. For an unknown word, have your child read the word again. Make sure he joined all the sounds together correctly. Then, discuss the word’s meaning.</a:t>
            </a:r>
            <a:endParaRPr lang="en-US" b="1" dirty="0">
              <a:solidFill>
                <a:srgbClr val="444444"/>
              </a:solidFill>
            </a:endParaRPr>
          </a:p>
          <a:p>
            <a:endParaRPr lang="en-US" b="1" dirty="0">
              <a:solidFill>
                <a:srgbClr val="444444"/>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9403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Fluency is the ability to read words, phrases, sentences, and stories correctly, with enough speed and expression. Reading aloud frequently helps your child develop reading fluency. You can use everyday items around your house or in your community as reading material. Let’s look at some examples.</a:t>
            </a:r>
            <a:endParaRPr lang="en-US" b="1" dirty="0">
              <a:solidFill>
                <a:srgbClr val="444444"/>
              </a:solidFill>
            </a:endParaRPr>
          </a:p>
          <a:p>
            <a:endParaRPr lang="en-US" b="1" dirty="0"/>
          </a:p>
          <a:p>
            <a:r>
              <a:rPr lang="en-US" b="1" dirty="0"/>
              <a:t>Note: </a:t>
            </a:r>
            <a:r>
              <a:rPr lang="en-US" dirty="0"/>
              <a:t>This slide explains why the topic is important/the session big ideas.</a:t>
            </a:r>
            <a:endParaRPr lang="en-US" dirty="0">
              <a:solidFill>
                <a:srgbClr val="444444"/>
              </a:solidFill>
            </a:endParaRPr>
          </a:p>
          <a:p>
            <a:endParaRPr lang="en-US" dirty="0">
              <a:solidFill>
                <a:srgbClr val="444444"/>
              </a:solidFill>
            </a:endParaRPr>
          </a:p>
          <a:p>
            <a:endParaRPr lang="en-US" dirty="0">
              <a:solidFill>
                <a:srgbClr val="444444"/>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08257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When reading aloud together, set a steady pace. Slow down for difficult words and speed up once your child is comfortable. Make sure the book is right for your child’s reading ability. Show your child how you read like you talk so she can hear fluent reading. </a:t>
            </a:r>
            <a:endParaRPr lang="en-US" b="1" dirty="0">
              <a:solidFill>
                <a:srgbClr val="444444"/>
              </a:solidFill>
            </a:endParaRPr>
          </a:p>
          <a:p>
            <a:endParaRPr lang="en-US" dirty="0">
              <a:solidFill>
                <a:srgbClr val="444444"/>
              </a:solidFill>
            </a:endParaRPr>
          </a:p>
          <a:p>
            <a:r>
              <a:rPr lang="en-US" b="1" dirty="0"/>
              <a:t>Note: </a:t>
            </a:r>
            <a:r>
              <a:rPr lang="en-US" dirty="0"/>
              <a:t>Provide time to model for participants what fluent reading sounds like by read aloud a picture book.</a:t>
            </a:r>
            <a:endParaRPr lang="en-US" dirty="0">
              <a:solidFill>
                <a:srgbClr val="444444"/>
              </a:solidFill>
            </a:endParaRPr>
          </a:p>
          <a:p>
            <a:endParaRPr lang="en-US" dirty="0">
              <a:solidFill>
                <a:srgbClr val="444444"/>
              </a:solidFill>
            </a:endParaRPr>
          </a:p>
          <a:p>
            <a:r>
              <a:rPr lang="en-US" b="1" dirty="0"/>
              <a:t>Guiding Question to Check for Understanding: In what ways did the reading sound like talking?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4047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Here are some approaches to try when reading aloud together. Take turns reading continuous passages of a book. For example, you read passage A, your child reads passage B, and you read passage C. Read the same passage of a book aloud at the same time. For example, you and your child read passage A. Or, read a passage of a book aloud and then have your child read the same passage aloud. For example, you read passage A, then your child reads passage A.</a:t>
            </a:r>
            <a:endParaRPr lang="en-US" b="1" dirty="0">
              <a:solidFill>
                <a:srgbClr val="444444"/>
              </a:solidFill>
            </a:endParaRPr>
          </a:p>
          <a:p>
            <a:endParaRPr lang="en-US" dirty="0">
              <a:solidFill>
                <a:srgbClr val="444444"/>
              </a:solidFill>
            </a:endParaRPr>
          </a:p>
          <a:p>
            <a:r>
              <a:rPr lang="en-US" b="1" dirty="0"/>
              <a:t>Note: Pause and ask</a:t>
            </a:r>
            <a:r>
              <a:rPr lang="en-US" dirty="0"/>
              <a:t> participants if they have questions or need clarification on any of the approaches. Then, ask participants to select an approach and practice in pairs with a book.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42869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Building reading habits can set the stage for fluency development. Let’s learn more.</a:t>
            </a:r>
            <a:endParaRPr lang="en-US" b="1" dirty="0">
              <a:solidFill>
                <a:srgbClr val="444444"/>
              </a:solidFill>
            </a:endParaRPr>
          </a:p>
          <a:p>
            <a:endParaRPr lang="en-US" b="1" dirty="0">
              <a:solidFill>
                <a:srgbClr val="444444"/>
              </a:solidFill>
            </a:endParaRPr>
          </a:p>
          <a:p>
            <a:r>
              <a:rPr lang="en-US" b="1" dirty="0"/>
              <a:t>Video Link: </a:t>
            </a:r>
            <a:r>
              <a:rPr lang="en-US" b="0" dirty="0"/>
              <a:t>https://youtu.be/e2WFJb1WWJs?si=Owq4UkPA1bk7qIhD</a:t>
            </a:r>
          </a:p>
          <a:p>
            <a:r>
              <a:rPr lang="en-US" b="1" dirty="0"/>
              <a:t>Video: Play </a:t>
            </a:r>
            <a:r>
              <a:rPr lang="en-US" dirty="0"/>
              <a:t>Raising Readers: Building Reading Habits (3:19) </a:t>
            </a:r>
          </a:p>
          <a:p>
            <a:r>
              <a:rPr lang="en-US" dirty="0"/>
              <a:t>Welcome to this edition of our Raising Readers series, Building Reading Habits. Research shows that parents can do a great deal to help their children's reading and writing development. In this segment, I will be sharing two easy and effective ways that parents can help their children build better reading habits. Many parents worry that their children do not like to read and do not choose to read during their free time. Children who do not practice reading tend to fall behind in reading, so it is important to build your child's reading habit. When you set aside a daily family reading time, you can help your children get into the habit of reading for fun. Here are some suggestions to set up a family reading time. First, you'll want to pick a 15 to 30 minute time that works well for your family schedule. For example, right after dinner or before your child's bedtime might work for your family. Pledge to have family reading time at least 4 to 5 times per week. Post a schedule for family reading time on the refrigerator or your family calendar so everyone knows when it will take place. Everyone reads during this time, including you. Family members can read independently, with a partner, or as a group. Family members should choose fun, interesting things to read. Finally, you'll want to take a few minutes to discuss what you've been reading. If your child has access to interesting, engaging books, magazines, and other reading materials, he or she will be more likely to read and to enjoy it. Here are some suggestions for how you can make interesting reading materials accessible to your child. Visit the public library on a regular basis. It is a free family outing and most libraries offer </a:t>
            </a:r>
            <a:r>
              <a:rPr lang="en-US" dirty="0" err="1"/>
              <a:t>storytimes</a:t>
            </a:r>
            <a:r>
              <a:rPr lang="en-US" dirty="0"/>
              <a:t>, book clubs, summer reading programs, and special events, free of charge. Librarians are a great resource for locating books and magazines that match your child's interests and reading level. Bookstores are also a great resource. Many bookstores offer </a:t>
            </a:r>
            <a:r>
              <a:rPr lang="en-US" dirty="0" err="1"/>
              <a:t>storytimes</a:t>
            </a:r>
            <a:r>
              <a:rPr lang="en-US" dirty="0"/>
              <a:t>, author presentations, and family activities. Your family may want to take a special outing to a bookstore so your child can select a new book or magazine as a birthday or holiday gift. Another great idea to make reading materials accessible is to get a magazine subscription based on your child's interests or hobbies.</a:t>
            </a:r>
            <a:endParaRPr lang="en-US" dirty="0">
              <a:solidFill>
                <a:srgbClr val="444444"/>
              </a:solidFill>
            </a:endParaRPr>
          </a:p>
          <a:p>
            <a:endParaRPr lang="en-US" dirty="0">
              <a:solidFill>
                <a:srgbClr val="444444"/>
              </a:solidFill>
            </a:endParaRPr>
          </a:p>
          <a:p>
            <a:r>
              <a:rPr lang="en-US" b="1" dirty="0"/>
              <a:t>Guiding Questions to Check for Understanding</a:t>
            </a:r>
            <a:r>
              <a:rPr lang="en-US" dirty="0"/>
              <a:t>: Which of the ways for building reading habits in the video seem interesting or doable to you and why? Do you have other ideas for building reading habits? How does fluency relate to reading? How has what you’ve learned influenced your thinking about helping your child sound out words?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FBAFF-6810-4D8F-A0E1-BF361C57F8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1273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t>Think about what you’ve learned about supporting your child’s literacy development at home to help Jane. Jane has a child in fifth grade who is reading to learn in science and social studies. What could Jane do to support her child’s word learning and understanding of new ideas? Choose the answer that best fits. Play word games and talk about interesting or unfamiliar words; read with her child; ask questions before, during, and after reading; or all of the above. </a:t>
            </a:r>
            <a:endParaRPr lang="en-US" b="1" dirty="0">
              <a:solidFill>
                <a:srgbClr val="444444"/>
              </a:solidFill>
            </a:endParaRPr>
          </a:p>
          <a:p>
            <a:endParaRPr lang="en-US" dirty="0">
              <a:solidFill>
                <a:srgbClr val="444444"/>
              </a:solidFill>
            </a:endParaRPr>
          </a:p>
          <a:p>
            <a:r>
              <a:rPr lang="en-US" b="1" dirty="0"/>
              <a:t>Note: </a:t>
            </a:r>
            <a:r>
              <a:rPr lang="en-US" dirty="0"/>
              <a:t>Provide time for participants to review and discuss the scenario. Then, ask participants to discuss the correct answer with their tablemates. Poll participants on the answer and click Submit to see if correct. </a:t>
            </a:r>
            <a:endParaRPr lang="en-US" dirty="0">
              <a:solidFill>
                <a:srgbClr val="444444"/>
              </a:solidFill>
            </a:endParaRPr>
          </a:p>
          <a:p>
            <a:endParaRPr lang="en-US" dirty="0">
              <a:solidFill>
                <a:srgbClr val="444444"/>
              </a:solidFill>
            </a:endParaRPr>
          </a:p>
          <a:p>
            <a:r>
              <a:rPr lang="en-US" b="1" dirty="0"/>
              <a:t>Check for Understanding: </a:t>
            </a:r>
            <a:r>
              <a:rPr lang="en-US" dirty="0"/>
              <a:t>What could Jane do to support her child’s word learning and understanding of new ideas? Correct answer: All of the above</a:t>
            </a:r>
            <a:endParaRPr lang="en-US" dirty="0">
              <a:solidFill>
                <a:srgbClr val="444444"/>
              </a:solidFill>
            </a:endParaRPr>
          </a:p>
          <a:p>
            <a:endParaRPr lang="en-US" dirty="0">
              <a:solidFill>
                <a:srgbClr val="444444"/>
              </a:solidFill>
            </a:endParaRPr>
          </a:p>
          <a:p>
            <a:r>
              <a:rPr lang="en-US" b="1" dirty="0"/>
              <a:t>Resource: Distribute copies, review, and discuss</a:t>
            </a:r>
            <a:r>
              <a:rPr lang="en-US" dirty="0"/>
              <a:t> Route to Reading: Be Your Child’s Tour Guide with participants. Tell participants they can use this bookmark when reading together with their child to support his or her literacy development.</a:t>
            </a:r>
          </a:p>
          <a:p>
            <a:r>
              <a:rPr lang="en-US" b="1" dirty="0"/>
              <a:t>Resource link: </a:t>
            </a:r>
            <a:r>
              <a:rPr lang="en-US" b="0" dirty="0"/>
              <a:t>https://vapta.org/~documents/programs/readingnight/route-reading-child-tour-guide/?layout=file</a:t>
            </a:r>
          </a:p>
          <a:p>
            <a:endParaRPr lang="en-US" b="1" dirty="0"/>
          </a:p>
        </p:txBody>
      </p:sp>
      <p:sp>
        <p:nvSpPr>
          <p:cNvPr id="4" name="Slide Number Placeholder 3"/>
          <p:cNvSpPr>
            <a:spLocks noGrp="1"/>
          </p:cNvSpPr>
          <p:nvPr>
            <p:ph type="sldNum" sz="quarter" idx="5"/>
          </p:nvPr>
        </p:nvSpPr>
        <p:spPr/>
        <p:txBody>
          <a:bodyPr/>
          <a:lstStyle/>
          <a:p>
            <a:fld id="{FD2FBAFF-6810-4D8F-A0E1-BF361C57F8AE}" type="slidenum">
              <a:rPr lang="en-US" smtClean="0"/>
              <a:t>52</a:t>
            </a:fld>
            <a:endParaRPr lang="en-US"/>
          </a:p>
        </p:txBody>
      </p:sp>
    </p:spTree>
    <p:extLst>
      <p:ext uri="{BB962C8B-B14F-4D97-AF65-F5344CB8AC3E}">
        <p14:creationId xmlns:p14="http://schemas.microsoft.com/office/powerpoint/2010/main" val="41702073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4FF41-0617-1A8D-9BB5-C90868D1C3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38CFEB-FE7F-4391-E95C-6DB55E67E96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2E514F5-C456-9E03-12E1-A5C6F49AA96A}"/>
              </a:ext>
            </a:extLst>
          </p:cNvPr>
          <p:cNvSpPr>
            <a:spLocks noGrp="1"/>
          </p:cNvSpPr>
          <p:nvPr>
            <p:ph type="body" idx="1"/>
          </p:nvPr>
        </p:nvSpPr>
        <p:spPr/>
        <p:txBody>
          <a:bodyPr/>
          <a:lstStyle/>
          <a:p>
            <a:r>
              <a:rPr lang="en-US" b="1" dirty="0"/>
              <a:t>Think about what you’ve learned about supporting your child’s literacy development at home to help Jane. Jane has a child in fifth grade who is reading to learn in science and social studies. What could Jane do to support her child’s word learning and understanding of new ideas? Choose the answer that best fits. Play word games and talk about interesting or unfamiliar words; read with her child; ask questions before, during, and after reading; or all of the above. </a:t>
            </a:r>
            <a:endParaRPr lang="en-US" b="1" dirty="0">
              <a:solidFill>
                <a:srgbClr val="444444"/>
              </a:solidFill>
            </a:endParaRPr>
          </a:p>
          <a:p>
            <a:endParaRPr lang="en-US" dirty="0">
              <a:solidFill>
                <a:srgbClr val="444444"/>
              </a:solidFill>
            </a:endParaRPr>
          </a:p>
          <a:p>
            <a:r>
              <a:rPr lang="en-US" b="1" dirty="0"/>
              <a:t>Note: </a:t>
            </a:r>
            <a:r>
              <a:rPr lang="en-US" dirty="0"/>
              <a:t>Provide time for participants to review and discuss the scenario. Then, ask participants to discuss the correct answer with their tablemates. Poll participants on the answer and click Submit to see if correct. </a:t>
            </a:r>
            <a:endParaRPr lang="en-US" dirty="0">
              <a:solidFill>
                <a:srgbClr val="444444"/>
              </a:solidFill>
            </a:endParaRPr>
          </a:p>
          <a:p>
            <a:endParaRPr lang="en-US" dirty="0">
              <a:solidFill>
                <a:srgbClr val="444444"/>
              </a:solidFill>
            </a:endParaRPr>
          </a:p>
          <a:p>
            <a:r>
              <a:rPr lang="en-US" b="1" dirty="0"/>
              <a:t>Check for Understanding: </a:t>
            </a:r>
            <a:r>
              <a:rPr lang="en-US" dirty="0"/>
              <a:t>What could Jane do to support her child’s word learning and understanding of new ideas? Correct answer: All of the above</a:t>
            </a:r>
            <a:endParaRPr lang="en-US" dirty="0">
              <a:solidFill>
                <a:srgbClr val="444444"/>
              </a:solidFill>
            </a:endParaRPr>
          </a:p>
          <a:p>
            <a:endParaRPr lang="en-US" dirty="0">
              <a:solidFill>
                <a:srgbClr val="444444"/>
              </a:solidFill>
            </a:endParaRPr>
          </a:p>
          <a:p>
            <a:r>
              <a:rPr lang="en-US" b="1" dirty="0"/>
              <a:t>Resource: Distribute copies, review, and discuss</a:t>
            </a:r>
            <a:r>
              <a:rPr lang="en-US" dirty="0"/>
              <a:t> Route to Reading: Be Your Child’s Tour Guide with participants. Tell participants they can use this bookmark when reading together with their child to support his or her literacy development.</a:t>
            </a:r>
          </a:p>
          <a:p>
            <a:r>
              <a:rPr lang="en-US" b="1" dirty="0"/>
              <a:t>Resource link: </a:t>
            </a:r>
            <a:r>
              <a:rPr lang="en-US" b="0" dirty="0"/>
              <a:t>https://vapta.org/~documents/programs/readingnight/route-reading-child-tour-guide/?layout=file</a:t>
            </a:r>
          </a:p>
          <a:p>
            <a:endParaRPr lang="en-US" b="1" dirty="0"/>
          </a:p>
        </p:txBody>
      </p:sp>
      <p:sp>
        <p:nvSpPr>
          <p:cNvPr id="4" name="Slide Number Placeholder 3">
            <a:extLst>
              <a:ext uri="{FF2B5EF4-FFF2-40B4-BE49-F238E27FC236}">
                <a16:creationId xmlns:a16="http://schemas.microsoft.com/office/drawing/2014/main" id="{D9C07910-3ED7-2306-8FBB-DA7AC815E4C3}"/>
              </a:ext>
            </a:extLst>
          </p:cNvPr>
          <p:cNvSpPr>
            <a:spLocks noGrp="1"/>
          </p:cNvSpPr>
          <p:nvPr>
            <p:ph type="sldNum" sz="quarter" idx="5"/>
          </p:nvPr>
        </p:nvSpPr>
        <p:spPr/>
        <p:txBody>
          <a:bodyPr/>
          <a:lstStyle/>
          <a:p>
            <a:fld id="{FD2FBAFF-6810-4D8F-A0E1-BF361C57F8AE}" type="slidenum">
              <a:rPr lang="en-US" smtClean="0"/>
              <a:t>53</a:t>
            </a:fld>
            <a:endParaRPr lang="en-US"/>
          </a:p>
        </p:txBody>
      </p:sp>
    </p:spTree>
    <p:extLst>
      <p:ext uri="{BB962C8B-B14F-4D97-AF65-F5344CB8AC3E}">
        <p14:creationId xmlns:p14="http://schemas.microsoft.com/office/powerpoint/2010/main" val="40884366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927-F3DF-9AC1-1067-2030CE71B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BEAA2-57BE-1461-E631-45D93E73BA4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0B4E596-057D-4E61-9AFF-6DE4D119B92B}"/>
              </a:ext>
            </a:extLst>
          </p:cNvPr>
          <p:cNvSpPr>
            <a:spLocks noGrp="1"/>
          </p:cNvSpPr>
          <p:nvPr>
            <p:ph type="body" idx="1"/>
          </p:nvPr>
        </p:nvSpPr>
        <p:spPr/>
        <p:txBody>
          <a:bodyPr/>
          <a:lstStyle/>
          <a:p>
            <a:r>
              <a:rPr lang="en-US" dirty="0">
                <a:highlight>
                  <a:srgbClr val="F9F8F6"/>
                </a:highlight>
              </a:rPr>
              <a:t>Resource Link: </a:t>
            </a:r>
            <a:r>
              <a:rPr lang="en-US" u="sng" dirty="0">
                <a:solidFill>
                  <a:srgbClr val="01090A"/>
                </a:solidFill>
                <a:highlight>
                  <a:srgbClr val="F9F8F6"/>
                </a:highlight>
                <a:hlinkClick r:id="rId3">
                  <a:extLst>
                    <a:ext uri="{A12FA001-AC4F-418D-AE19-62706E023703}">
                      <ahyp:hlinkClr xmlns:ahyp="http://schemas.microsoft.com/office/drawing/2018/hyperlinkcolor" val="tx"/>
                    </a:ext>
                  </a:extLst>
                </a:hlinkClick>
              </a:rPr>
              <a:t>How Families Can Partner With Schools on Literacy Development – National Center on Improving Literacy</a:t>
            </a:r>
            <a:endParaRPr lang="en-US" u="sng" dirty="0">
              <a:solidFill>
                <a:srgbClr val="01090A"/>
              </a:solidFill>
              <a:highlight>
                <a:srgbClr val="F9F8F6"/>
              </a:highlight>
            </a:endParaRPr>
          </a:p>
          <a:p>
            <a:r>
              <a:rPr lang="en-US" dirty="0">
                <a:solidFill>
                  <a:srgbClr val="2C3335"/>
                </a:solidFill>
                <a:highlight>
                  <a:srgbClr val="F9F8F6"/>
                </a:highlight>
              </a:rPr>
              <a:t>Handout link: </a:t>
            </a:r>
            <a:r>
              <a:rPr lang="en-US" dirty="0">
                <a:highlight>
                  <a:srgbClr val="F9F8F6"/>
                </a:highlight>
                <a:hlinkClick r:id="rId3"/>
              </a:rPr>
              <a:t>https://improvingliteracy.org/resource/how-families-can-partner-with-schools-on-literacy-development/</a:t>
            </a:r>
            <a:endParaRPr lang="en-US" dirty="0">
              <a:solidFill>
                <a:srgbClr val="2C3335"/>
              </a:solidFill>
              <a:highlight>
                <a:srgbClr val="F9F8F6"/>
              </a:highlight>
            </a:endParaRPr>
          </a:p>
          <a:p>
            <a:endParaRPr lang="en-US" dirty="0">
              <a:solidFill>
                <a:srgbClr val="2C3335"/>
              </a:solidFill>
              <a:highlight>
                <a:srgbClr val="F9F8F6"/>
              </a:highlight>
            </a:endParaRPr>
          </a:p>
          <a:p>
            <a:r>
              <a:rPr lang="en-US" b="1" dirty="0">
                <a:solidFill>
                  <a:srgbClr val="2C3335"/>
                </a:solidFill>
                <a:highlight>
                  <a:srgbClr val="F9F8F6"/>
                </a:highlight>
              </a:rPr>
              <a:t>Families should collaborate with the school to make decisions about a child’s literacy education, promote faster development and catch trouble spots early. Here are four things families do to support their child's literacy development.</a:t>
            </a:r>
          </a:p>
          <a:p>
            <a:pPr marL="228600" indent="-228600">
              <a:buAutoNum type="arabicPeriod"/>
            </a:pPr>
            <a:r>
              <a:rPr lang="en-US" b="1" dirty="0">
                <a:solidFill>
                  <a:srgbClr val="2C3335"/>
                </a:solidFill>
                <a:highlight>
                  <a:srgbClr val="F9F8F6"/>
                </a:highlight>
              </a:rPr>
              <a:t>Communicate and Interact Often - Here are some ways families can share experiences and thoughts with the school: Help in the classroom, Go to meetings (school/teacher orientation, parent-teacher conferences), Join school groups (Parent-Teacher Association or Organization, Family Advisory Council), Ask questions such as: “What are the school’s literacy goals for children and families?”  “How does the school partner with families when developing its language and literacy goals for students?” “How can I support my child’s language and literacy goals?”</a:t>
            </a:r>
            <a:endParaRPr lang="en-US" b="1" dirty="0">
              <a:ea typeface="Calibri" panose="020F0502020204030204"/>
              <a:cs typeface="Calibri" panose="020F0502020204030204"/>
            </a:endParaRPr>
          </a:p>
          <a:p>
            <a:pPr marL="228600" indent="-228600">
              <a:buAutoNum type="arabicPeriod"/>
            </a:pPr>
            <a:r>
              <a:rPr lang="en-US" b="1" dirty="0">
                <a:solidFill>
                  <a:srgbClr val="2C3335"/>
                </a:solidFill>
                <a:highlight>
                  <a:srgbClr val="F9F8F6"/>
                </a:highlight>
              </a:rPr>
              <a:t>Discuss Literacy Instruction and Intervention – Ask questions such as: “What does my child need to know and be able to do?” “How is reading taught and by whom?” “When does literacy instruction and intervention happen and for how long?” “How many other children join?” “What school materials or trainings about literacy are available to families?”</a:t>
            </a:r>
            <a:endParaRPr lang="en-US" b="1" dirty="0">
              <a:ea typeface="Calibri"/>
              <a:cs typeface="Calibri"/>
            </a:endParaRPr>
          </a:p>
          <a:p>
            <a:pPr marL="228600" lvl="1">
              <a:buFont typeface="Arial"/>
              <a:buChar char="•"/>
            </a:pPr>
            <a:r>
              <a:rPr lang="en-US" b="1" dirty="0">
                <a:solidFill>
                  <a:srgbClr val="2C3335"/>
                </a:solidFill>
                <a:highlight>
                  <a:srgbClr val="F9F8F6"/>
                </a:highlight>
              </a:rPr>
              <a:t>There may be a variety of tools to help a child read and write. A few examples are audio books, screen readers, special keyboards, and speech recognition software. Ad discussion with your child's school might assist in identifying what tools are available. </a:t>
            </a:r>
            <a:endParaRPr lang="en-US" b="1" dirty="0">
              <a:ea typeface="Calibri" panose="020F0502020204030204"/>
              <a:cs typeface="Calibri" panose="020F0502020204030204"/>
            </a:endParaRPr>
          </a:p>
          <a:p>
            <a:pPr marL="228600" indent="-228600">
              <a:buAutoNum type="arabicPeriod"/>
            </a:pPr>
            <a:r>
              <a:rPr lang="en-US" b="1" dirty="0">
                <a:solidFill>
                  <a:srgbClr val="2C3335"/>
                </a:solidFill>
                <a:highlight>
                  <a:srgbClr val="F9F8F6"/>
                </a:highlight>
              </a:rPr>
              <a:t>Practice Literacy Skills at Home – Begin by asking how you can support your child at home with questions like: “What activities will help her practice the skills learned at school?” “What strategies should I use to help my child read or write?” “What tools are available to help my child practice these skills?” At home, families can try out different activities and tools and share with the school what worked well and what did not. Let the school know if more information or support is needed, and discuss other ways to practice the skills learned at school, such as at the library or through literacy services in the community.</a:t>
            </a:r>
            <a:endParaRPr lang="en-US" b="1" dirty="0">
              <a:ea typeface="Calibri" panose="020F0502020204030204"/>
              <a:cs typeface="Calibri" panose="020F0502020204030204"/>
            </a:endParaRPr>
          </a:p>
          <a:p>
            <a:pPr marL="228600" indent="-228600">
              <a:buFont typeface="+mj-lt"/>
              <a:buAutoNum type="arabicPeriod"/>
            </a:pPr>
            <a:r>
              <a:rPr lang="en-US" b="1" dirty="0">
                <a:solidFill>
                  <a:srgbClr val="2C3335"/>
                </a:solidFill>
                <a:highlight>
                  <a:srgbClr val="F9F8F6"/>
                </a:highlight>
              </a:rPr>
              <a:t>Address Concerns Together - </a:t>
            </a:r>
            <a:r>
              <a:rPr lang="en-US" sz="1200" b="1" i="0" kern="1200" dirty="0">
                <a:solidFill>
                  <a:schemeClr val="tx1"/>
                </a:solidFill>
                <a:effectLst/>
                <a:highlight>
                  <a:srgbClr val="F9F8F6"/>
                </a:highlight>
                <a:latin typeface="+mn-lt"/>
                <a:ea typeface="+mn-ea"/>
                <a:cs typeface="+mn-cs"/>
              </a:rPr>
              <a:t>Take time to understand the school’s position and openly communicate your view. Work together to find a solution to address your child’s learning needs that you both can support. If you and the school disagree, get advice from others on next steps. Ask questions: “How is my child’s language and literacy learning being supported in this system?” “How are you monitoring my child’s language and literacy progress?” “What might happen next if my child continues to struggle?”</a:t>
            </a:r>
          </a:p>
          <a:p>
            <a:pPr marL="0" indent="0">
              <a:buFont typeface="+mj-lt"/>
              <a:buNone/>
            </a:pPr>
            <a:endParaRPr lang="en-US" sz="1200" b="0" i="0" kern="1200" dirty="0">
              <a:solidFill>
                <a:schemeClr val="tx1"/>
              </a:solidFill>
              <a:effectLst/>
              <a:highlight>
                <a:srgbClr val="F9F8F6"/>
              </a:highlight>
              <a:latin typeface="+mn-lt"/>
              <a:ea typeface="+mn-ea"/>
              <a:cs typeface="+mn-cs"/>
            </a:endParaRPr>
          </a:p>
          <a:p>
            <a:pPr marL="0" indent="0">
              <a:buFont typeface="+mj-lt"/>
              <a:buNone/>
            </a:pPr>
            <a:r>
              <a:rPr lang="en-US" dirty="0">
                <a:hlinkClick r:id="rId3"/>
              </a:rPr>
              <a:t>How Families Can Partner With Schools on Literacy Development – National Center on Improving Literacy</a:t>
            </a:r>
            <a:endParaRPr lang="en-US" dirty="0"/>
          </a:p>
        </p:txBody>
      </p:sp>
      <p:sp>
        <p:nvSpPr>
          <p:cNvPr id="4" name="Slide Number Placeholder 3">
            <a:extLst>
              <a:ext uri="{FF2B5EF4-FFF2-40B4-BE49-F238E27FC236}">
                <a16:creationId xmlns:a16="http://schemas.microsoft.com/office/drawing/2014/main" id="{9D60C741-47A1-9344-56DD-5DC199937A79}"/>
              </a:ext>
            </a:extLst>
          </p:cNvPr>
          <p:cNvSpPr>
            <a:spLocks noGrp="1"/>
          </p:cNvSpPr>
          <p:nvPr>
            <p:ph type="sldNum" sz="quarter" idx="5"/>
          </p:nvPr>
        </p:nvSpPr>
        <p:spPr/>
        <p:txBody>
          <a:bodyPr/>
          <a:lstStyle/>
          <a:p>
            <a:fld id="{B1D499D3-6930-49CF-8119-D2C5A3421AFD}" type="slidenum">
              <a:rPr lang="en-US" smtClean="0"/>
              <a:t>55</a:t>
            </a:fld>
            <a:endParaRPr lang="en-US"/>
          </a:p>
        </p:txBody>
      </p:sp>
    </p:spTree>
    <p:extLst>
      <p:ext uri="{BB962C8B-B14F-4D97-AF65-F5344CB8AC3E}">
        <p14:creationId xmlns:p14="http://schemas.microsoft.com/office/powerpoint/2010/main" val="3996191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r>
              <a:rPr lang="en-US"/>
              <a:t>Slide to use for soliciting questions from participants and discussing answers on session content and related information at the end of the workshop. Review the big ideas from all three sessions and clarify as needed.</a:t>
            </a:r>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56</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5</a:t>
            </a:fld>
            <a:endParaRPr lang="en-US"/>
          </a:p>
        </p:txBody>
      </p:sp>
    </p:spTree>
    <p:extLst>
      <p:ext uri="{BB962C8B-B14F-4D97-AF65-F5344CB8AC3E}">
        <p14:creationId xmlns:p14="http://schemas.microsoft.com/office/powerpoint/2010/main" val="1608201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B3A4F-3DF9-CD97-A56C-B4D598106E7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535DBAD-4E18-1E3E-A819-D7CC6268276D}"/>
              </a:ext>
            </a:extLst>
          </p:cNvPr>
          <p:cNvSpPr>
            <a:spLocks noGrp="1"/>
          </p:cNvSpPr>
          <p:nvPr>
            <p:ph type="body" idx="1"/>
          </p:nvPr>
        </p:nvSpPr>
        <p:spPr/>
        <p:txBody>
          <a:bodyPr/>
          <a:lstStyle/>
          <a:p>
            <a:r>
              <a:rPr lang="en-US"/>
              <a:t>Slide for inserting contact information so participants can communicate with you after the workshop.</a:t>
            </a:r>
          </a:p>
        </p:txBody>
      </p:sp>
      <p:sp>
        <p:nvSpPr>
          <p:cNvPr id="4" name="Slide Number Placeholder 3">
            <a:extLst>
              <a:ext uri="{FF2B5EF4-FFF2-40B4-BE49-F238E27FC236}">
                <a16:creationId xmlns:a16="http://schemas.microsoft.com/office/drawing/2014/main" id="{97F85ACF-5316-D227-D688-FA3D662C63EA}"/>
              </a:ext>
            </a:extLst>
          </p:cNvPr>
          <p:cNvSpPr>
            <a:spLocks noGrp="1"/>
          </p:cNvSpPr>
          <p:nvPr>
            <p:ph type="sldNum" sz="quarter" idx="5"/>
          </p:nvPr>
        </p:nvSpPr>
        <p:spPr/>
        <p:txBody>
          <a:bodyPr/>
          <a:lstStyle/>
          <a:p>
            <a:fld id="{86F7765D-052D-44C5-8A7A-F36F5B11C37D}" type="slidenum">
              <a:rPr lang="en-US"/>
              <a:pPr/>
              <a:t>57</a:t>
            </a:fld>
            <a:endParaRPr lang="en-US"/>
          </a:p>
        </p:txBody>
      </p:sp>
      <p:sp>
        <p:nvSpPr>
          <p:cNvPr id="8" name="Slide Image Placeholder 7">
            <a:extLst>
              <a:ext uri="{FF2B5EF4-FFF2-40B4-BE49-F238E27FC236}">
                <a16:creationId xmlns:a16="http://schemas.microsoft.com/office/drawing/2014/main" id="{188B701B-870A-B8BA-B699-A8BD616AC964}"/>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84126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3070E-8AC1-30FB-9323-4C275E941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7C23D-DE92-2CEE-6B4C-43E0EA28149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8ED9FDE-917B-26F8-0933-0DDF0F1B6F42}"/>
              </a:ext>
            </a:extLst>
          </p:cNvPr>
          <p:cNvSpPr>
            <a:spLocks noGrp="1"/>
          </p:cNvSpPr>
          <p:nvPr>
            <p:ph type="body" idx="1"/>
          </p:nvPr>
        </p:nvSpPr>
        <p:spPr/>
        <p:txBody>
          <a:bodyPr/>
          <a:lstStyle/>
          <a:p>
            <a:r>
              <a:rPr lang="en-US" dirty="0">
                <a:ea typeface="Calibri"/>
                <a:cs typeface="Calibri"/>
              </a:rPr>
              <a:t>Materials links:</a:t>
            </a:r>
          </a:p>
          <a:p>
            <a:r>
              <a:rPr lang="en-US" dirty="0">
                <a:ea typeface="Calibri"/>
                <a:cs typeface="Calibri"/>
              </a:rPr>
              <a:t>The Science of Reading - </a:t>
            </a:r>
            <a:r>
              <a:rPr lang="en-US" dirty="0">
                <a:hlinkClick r:id="rId3"/>
              </a:rPr>
              <a:t>https://improvingliteracy.org/resource/the-science-of-reading-an-overview/</a:t>
            </a:r>
            <a:r>
              <a:rPr lang="en-US" dirty="0"/>
              <a:t> </a:t>
            </a:r>
            <a:endParaRPr lang="en-US">
              <a:ea typeface="Calibri"/>
              <a:cs typeface="Calibri"/>
            </a:endParaRPr>
          </a:p>
          <a:p>
            <a:endParaRPr lang="en-US"/>
          </a:p>
          <a:p>
            <a:r>
              <a:rPr lang="en-US" dirty="0"/>
              <a:t>The Dialogic Reading Method from Read Together, Talk Together </a:t>
            </a:r>
            <a:r>
              <a:rPr lang="en-US" dirty="0">
                <a:ea typeface="Calibri"/>
                <a:cs typeface="Calibri"/>
              </a:rPr>
              <a:t> – </a:t>
            </a:r>
            <a:r>
              <a:rPr lang="en-US" dirty="0">
                <a:hlinkClick r:id="rId4"/>
              </a:rPr>
              <a:t>https://bookem-kids.org/wp-content/uploads/2025/10/Dialogic-Reading-Handout.pdf</a:t>
            </a:r>
            <a:r>
              <a:rPr lang="en-US" dirty="0"/>
              <a:t> </a:t>
            </a:r>
            <a:endParaRPr lang="en-US" dirty="0">
              <a:ea typeface="Calibri"/>
              <a:cs typeface="Calibri"/>
            </a:endParaRPr>
          </a:p>
          <a:p>
            <a:pPr>
              <a:spcAft>
                <a:spcPts val="600"/>
              </a:spcAft>
            </a:pPr>
            <a:endParaRPr lang="en-US" dirty="0">
              <a:solidFill>
                <a:srgbClr val="01090A"/>
              </a:solidFill>
            </a:endParaRPr>
          </a:p>
          <a:p>
            <a:pPr>
              <a:spcAft>
                <a:spcPts val="600"/>
              </a:spcAft>
            </a:pPr>
            <a:r>
              <a:rPr lang="en-US" dirty="0">
                <a:solidFill>
                  <a:srgbClr val="01090A"/>
                </a:solidFill>
              </a:rPr>
              <a:t>Route to Reading: Help Your Child See the Journey’s End - </a:t>
            </a:r>
            <a:r>
              <a:rPr lang="en-US" dirty="0">
                <a:solidFill>
                  <a:srgbClr val="000000"/>
                </a:solidFill>
              </a:rPr>
              <a:t>https://vapta.org/~documents/programs/readingnight/route-reading-child-see-journey-end/?layout=file </a:t>
            </a:r>
            <a:endParaRPr lang="en-US"/>
          </a:p>
          <a:p>
            <a:pPr>
              <a:spcAft>
                <a:spcPts val="600"/>
              </a:spcAft>
            </a:pPr>
            <a:endParaRPr lang="en-US" dirty="0">
              <a:solidFill>
                <a:srgbClr val="01090A"/>
              </a:solidFill>
              <a:ea typeface="Calibri"/>
              <a:cs typeface="Calibri"/>
            </a:endParaRPr>
          </a:p>
          <a:p>
            <a:pPr>
              <a:spcAft>
                <a:spcPts val="600"/>
              </a:spcAft>
            </a:pPr>
            <a:r>
              <a:rPr lang="en-US" dirty="0">
                <a:solidFill>
                  <a:srgbClr val="01090A"/>
                </a:solidFill>
              </a:rPr>
              <a:t>The Family-School Partnership - </a:t>
            </a:r>
            <a:r>
              <a:rPr lang="en-US" dirty="0">
                <a:solidFill>
                  <a:srgbClr val="000000"/>
                </a:solidFill>
              </a:rPr>
              <a:t>https://vapta.org/~documents/programs/readingnight/route-reading-child-see-journey-end/?layout=file </a:t>
            </a:r>
          </a:p>
        </p:txBody>
      </p:sp>
      <p:sp>
        <p:nvSpPr>
          <p:cNvPr id="4" name="Slide Number Placeholder 3">
            <a:extLst>
              <a:ext uri="{FF2B5EF4-FFF2-40B4-BE49-F238E27FC236}">
                <a16:creationId xmlns:a16="http://schemas.microsoft.com/office/drawing/2014/main" id="{212C7FDF-7F49-1D0E-513F-0731234B6E0D}"/>
              </a:ext>
            </a:extLst>
          </p:cNvPr>
          <p:cNvSpPr>
            <a:spLocks noGrp="1"/>
          </p:cNvSpPr>
          <p:nvPr>
            <p:ph type="sldNum" sz="quarter" idx="5"/>
          </p:nvPr>
        </p:nvSpPr>
        <p:spPr/>
        <p:txBody>
          <a:bodyPr/>
          <a:lstStyle/>
          <a:p>
            <a:fld id="{B1D499D3-6930-49CF-8119-D2C5A3421AFD}" type="slidenum">
              <a:rPr lang="en-US" smtClean="0"/>
              <a:t>6</a:t>
            </a:fld>
            <a:endParaRPr lang="en-US"/>
          </a:p>
        </p:txBody>
      </p:sp>
    </p:spTree>
    <p:extLst>
      <p:ext uri="{BB962C8B-B14F-4D97-AF65-F5344CB8AC3E}">
        <p14:creationId xmlns:p14="http://schemas.microsoft.com/office/powerpoint/2010/main" val="482353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Handout link:</a:t>
            </a:r>
            <a:r>
              <a:rPr lang="en-US" dirty="0"/>
              <a:t> </a:t>
            </a:r>
            <a:r>
              <a:rPr lang="en-US" dirty="0">
                <a:hlinkClick r:id="rId3"/>
              </a:rPr>
              <a:t>The Science of Reading: An Overview – National Center on Improving Literacy</a:t>
            </a:r>
            <a:r>
              <a:rPr lang="en-US" dirty="0"/>
              <a:t> </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There are so many pieces to the Science of Reading that it can be difficult to know where to start. Here are a few highlights about what the Science of Reading is — and what it’s not. This knowledge will help you on your journey to teaching all children, including those with diverse needs and cultural backgrounds, to read.</a:t>
            </a:r>
          </a:p>
          <a:p>
            <a:endParaRPr lang="en-US" b="1" dirty="0"/>
          </a:p>
          <a:p>
            <a:r>
              <a:rPr lang="en-US" b="1" dirty="0"/>
              <a:t>The Science of Reading: What It </a:t>
            </a:r>
            <a:r>
              <a:rPr lang="en-US" b="1" i="1" dirty="0"/>
              <a:t>Is</a:t>
            </a:r>
            <a:r>
              <a:rPr lang="en-US" b="1" dirty="0"/>
              <a:t> and What It </a:t>
            </a:r>
            <a:r>
              <a:rPr lang="en-US" b="1" i="1" dirty="0"/>
              <a:t>Isn’t</a:t>
            </a:r>
            <a:endParaRPr lang="en-US" b="1" dirty="0"/>
          </a:p>
          <a:p>
            <a:r>
              <a:rPr lang="en-US" b="1" dirty="0"/>
              <a:t>What It </a:t>
            </a:r>
            <a:r>
              <a:rPr lang="en-US" b="1" i="1" dirty="0"/>
              <a:t>Is</a:t>
            </a:r>
            <a:endParaRPr lang="en-US" b="1" dirty="0"/>
          </a:p>
          <a:p>
            <a:pPr marL="171450" indent="-171450">
              <a:buFont typeface="Arial" panose="020B0604020202020204" pitchFamily="34" charset="0"/>
              <a:buChar char="•"/>
            </a:pPr>
            <a:r>
              <a:rPr lang="en-US" b="1" dirty="0"/>
              <a:t>Based on 50+ years of scientifically grounded research that confirms and disproves theories about how children learn to read</a:t>
            </a:r>
          </a:p>
          <a:p>
            <a:pPr marL="171450" indent="-171450">
              <a:buFont typeface="Arial" panose="020B0604020202020204" pitchFamily="34" charset="0"/>
              <a:buChar char="•"/>
            </a:pPr>
            <a:r>
              <a:rPr lang="en-US" b="1" dirty="0"/>
              <a:t>An instructional approach centered on the 5 Big Ideas: phonemic awareness, phonics, fluency, vocabulary, and comprehension</a:t>
            </a:r>
          </a:p>
          <a:p>
            <a:pPr marL="171450" indent="-171450">
              <a:buFont typeface="Arial" panose="020B0604020202020204" pitchFamily="34" charset="0"/>
              <a:buChar char="•"/>
            </a:pPr>
            <a:r>
              <a:rPr lang="en-US" b="1" dirty="0"/>
              <a:t>An evolving body of research that grows as communities, populations, and instructional methods change</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endParaRPr lang="en-US" b="1" dirty="0"/>
          </a:p>
          <a:p>
            <a:r>
              <a:rPr lang="en-US" b="1" dirty="0"/>
              <a:t>What It </a:t>
            </a:r>
            <a:r>
              <a:rPr lang="en-US" b="1" i="1" dirty="0"/>
              <a:t>Isn’t</a:t>
            </a:r>
            <a:endParaRPr lang="en-US" b="1" dirty="0"/>
          </a:p>
          <a:p>
            <a:pPr marL="171450" indent="-171450">
              <a:buFont typeface="Arial" panose="020B0604020202020204" pitchFamily="34" charset="0"/>
              <a:buChar char="•"/>
            </a:pPr>
            <a:r>
              <a:rPr lang="en-US" b="1" dirty="0"/>
              <a:t>Not a specific program, intervention, or product you can purchase</a:t>
            </a:r>
          </a:p>
          <a:p>
            <a:pPr marL="171450" indent="-171450">
              <a:buFont typeface="Arial" panose="020B0604020202020204" pitchFamily="34" charset="0"/>
              <a:buChar char="•"/>
            </a:pPr>
            <a:r>
              <a:rPr lang="en-US" b="1" dirty="0"/>
              <a:t>Not only about phonics—phonics is just one of the 5 Big Ideas</a:t>
            </a:r>
          </a:p>
          <a:p>
            <a:pPr marL="171450" indent="-171450">
              <a:buFont typeface="Arial" panose="020B0604020202020204" pitchFamily="34" charset="0"/>
              <a:buChar char="•"/>
            </a:pPr>
            <a:r>
              <a:rPr lang="en-US" b="1" dirty="0"/>
              <a:t>Not “finished”; like any science, it continues to grow as researchers, educators, and families contribute</a:t>
            </a: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8</a:t>
            </a:fld>
            <a:endParaRPr lang="en-US" dirty="0"/>
          </a:p>
        </p:txBody>
      </p:sp>
    </p:spTree>
    <p:extLst>
      <p:ext uri="{BB962C8B-B14F-4D97-AF65-F5344CB8AC3E}">
        <p14:creationId xmlns:p14="http://schemas.microsoft.com/office/powerpoint/2010/main" val="192015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dirty="0"/>
              <a:t>Read what is on the slide</a:t>
            </a:r>
          </a:p>
        </p:txBody>
      </p:sp>
      <p:sp>
        <p:nvSpPr>
          <p:cNvPr id="4" name="Slide Number Placeholder 3"/>
          <p:cNvSpPr>
            <a:spLocks noGrp="1"/>
          </p:cNvSpPr>
          <p:nvPr>
            <p:ph type="sldNum" sz="quarter" idx="5"/>
          </p:nvPr>
        </p:nvSpPr>
        <p:spPr/>
        <p:txBody>
          <a:bodyPr/>
          <a:lstStyle/>
          <a:p>
            <a:fld id="{B1D499D3-6930-49CF-8119-D2C5A3421AFD}" type="slidenum">
              <a:rPr lang="en-US" smtClean="0"/>
              <a:t>9</a:t>
            </a:fld>
            <a:endParaRPr lang="en-US"/>
          </a:p>
        </p:txBody>
      </p:sp>
    </p:spTree>
    <p:extLst>
      <p:ext uri="{BB962C8B-B14F-4D97-AF65-F5344CB8AC3E}">
        <p14:creationId xmlns:p14="http://schemas.microsoft.com/office/powerpoint/2010/main" val="808862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dirty="0"/>
              <a:t>Image link: https://institute.aimpa.org/resources/readingrope</a:t>
            </a:r>
          </a:p>
          <a:p>
            <a:endParaRPr lang="en-US" dirty="0"/>
          </a:p>
          <a:p>
            <a:r>
              <a:rPr lang="en-US" dirty="0"/>
              <a:t>Read skills from slide, then add this brief description of Scarborough’s rope: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These critical reading skills are also the strands that create what is know as Scarborough’s Reading Rope. Basically, Scarborough’s Reading Rope is a visual model showing that skilled reading develops when word recognition skills (like phonological awareness, decoding, and recognizing familiar words) are woven together with language comprehension skills (such as vocabulary, background knowledge, and understanding sentence structure). As each strand becomes stronger and more automatic, they intertwine to form a fluent, proficient reader</a:t>
            </a:r>
            <a:r>
              <a:rPr lang="en-US" dirty="0"/>
              <a:t>.</a:t>
            </a:r>
          </a:p>
          <a:p>
            <a:r>
              <a:rPr lang="en-US" b="1"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10</a:t>
            </a:fld>
            <a:endParaRPr lang="en-US"/>
          </a:p>
        </p:txBody>
      </p:sp>
    </p:spTree>
    <p:extLst>
      <p:ext uri="{BB962C8B-B14F-4D97-AF65-F5344CB8AC3E}">
        <p14:creationId xmlns:p14="http://schemas.microsoft.com/office/powerpoint/2010/main" val="31140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77913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2265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2592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7322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029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6451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79885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469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234400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026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35831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20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204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7087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326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009910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Slide Layout">
  <p:cSld name="Main Slide Layout">
    <p:spTree>
      <p:nvGrpSpPr>
        <p:cNvPr id="1" name="Shape 15"/>
        <p:cNvGrpSpPr/>
        <p:nvPr/>
      </p:nvGrpSpPr>
      <p:grpSpPr>
        <a:xfrm>
          <a:off x="0" y="0"/>
          <a:ext cx="0" cy="0"/>
          <a:chOff x="0" y="0"/>
          <a:chExt cx="0" cy="0"/>
        </a:xfrm>
      </p:grpSpPr>
      <p:pic>
        <p:nvPicPr>
          <p:cNvPr id="16" name="Google Shape;16;p4" descr="A picture containing drawing&#10;&#10;Description automatically generated"/>
          <p:cNvPicPr preferRelativeResize="0"/>
          <p:nvPr/>
        </p:nvPicPr>
        <p:blipFill rotWithShape="1">
          <a:blip r:embed="rId2">
            <a:alphaModFix/>
          </a:blip>
          <a:srcRect/>
          <a:stretch/>
        </p:blipFill>
        <p:spPr>
          <a:xfrm>
            <a:off x="475088" y="6332589"/>
            <a:ext cx="500129" cy="363089"/>
          </a:xfrm>
          <a:prstGeom prst="rect">
            <a:avLst/>
          </a:prstGeom>
          <a:noFill/>
          <a:ln>
            <a:noFill/>
          </a:ln>
        </p:spPr>
      </p:pic>
      <p:pic>
        <p:nvPicPr>
          <p:cNvPr id="17" name="Google Shape;17;p4" descr="A picture containing drawing&#10;&#10;Description automatically generated"/>
          <p:cNvPicPr preferRelativeResize="0"/>
          <p:nvPr/>
        </p:nvPicPr>
        <p:blipFill rotWithShape="1">
          <a:blip r:embed="rId3">
            <a:alphaModFix/>
          </a:blip>
          <a:srcRect/>
          <a:stretch/>
        </p:blipFill>
        <p:spPr>
          <a:xfrm>
            <a:off x="10979669" y="6268064"/>
            <a:ext cx="737243" cy="469977"/>
          </a:xfrm>
          <a:prstGeom prst="rect">
            <a:avLst/>
          </a:prstGeom>
          <a:noFill/>
          <a:ln>
            <a:noFill/>
          </a:ln>
        </p:spPr>
      </p:pic>
      <p:sp>
        <p:nvSpPr>
          <p:cNvPr id="18" name="Google Shape;18;p4"/>
          <p:cNvSpPr txBox="1">
            <a:spLocks noGrp="1"/>
          </p:cNvSpPr>
          <p:nvPr>
            <p:ph type="sldNum" idx="12"/>
          </p:nvPr>
        </p:nvSpPr>
        <p:spPr>
          <a:xfrm>
            <a:off x="11409045" y="6333134"/>
            <a:ext cx="731736" cy="525094"/>
          </a:xfrm>
          <a:prstGeom prst="rect">
            <a:avLst/>
          </a:prstGeom>
        </p:spPr>
        <p:txBody>
          <a:bodyPr spcFirstLastPara="1" wrap="square" lIns="119225" tIns="119225" rIns="119225" bIns="1192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US" smtClean="0"/>
              <a:pPr algn="r"/>
              <a:t>‹#›</a:t>
            </a:fld>
            <a:endParaRPr lang="en-US"/>
          </a:p>
        </p:txBody>
      </p:sp>
    </p:spTree>
    <p:extLst>
      <p:ext uri="{BB962C8B-B14F-4D97-AF65-F5344CB8AC3E}">
        <p14:creationId xmlns:p14="http://schemas.microsoft.com/office/powerpoint/2010/main" val="1337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1.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1"/>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62374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8"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81676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mprovingliteracy.org/contac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nciliteracy@gmail.com" TargetMode="Externa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yAwDAjBDM5A?si=l-u5t7t2R3x_KoXp"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hyperlink" Target="https://mylittleoneandme-debolina-raja-gupta.blogspot.com/2010/08/many-benefits-of-introducing-your.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youtu.be/oi1FE67SH5o?si=wXMtMpkF1108l3hb" TargetMode="External"/><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23.png"/><Relationship Id="rId4" Type="http://schemas.openxmlformats.org/officeDocument/2006/relationships/hyperlink" Target="https://youtu.be/CqwZgvj2Yh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7.sv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hyperlink" Target="https://www.improvingliteracy.org/resource/learning-to-read-the-simple-view-of-reading" TargetMode="Externa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7.sv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hyperlink" Target="https://www.improvingliteracy.org/resource/learning-to-read-the-simple-view-of-reading" TargetMode="Externa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7.sv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hyperlink" Target="https://www.improvingliteracy.org/resource/learning-to-read-the-simple-view-of-reading" TargetMode="Externa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1.png"/><Relationship Id="rId7"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hyperlink" Target="https://www.improvingliteracy.org/resource/learning-to-read-the-simple-view-of-reading" TargetMode="External"/><Relationship Id="rId5" Type="http://schemas.openxmlformats.org/officeDocument/2006/relationships/image" Target="../media/image31.png"/><Relationship Id="rId4" Type="http://schemas.openxmlformats.org/officeDocument/2006/relationships/hyperlink" Target="https://bookem-kids.org/wp-content/uploads/2025/10/Dialogic-Reading-Handout.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youtu.be/oi1FE67SH5o?si=wXMtMpkF1108l3hb" TargetMode="External"/><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23.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1.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7.svg"/><Relationship Id="rId2" Type="http://schemas.openxmlformats.org/officeDocument/2006/relationships/notesSlide" Target="../notesSlides/notesSlide33.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hyperlink" Target="https://www.improvingliteracy.org/resource/learning-to-read-the-simple-view-of-reading" TargetMode="Externa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hyperlink" Target="https://www.improvingliteracy.org/resource/learning-to-read-the-simple-view-of-reading" TargetMode="External"/><Relationship Id="rId2" Type="http://schemas.openxmlformats.org/officeDocument/2006/relationships/notesSlide" Target="../notesSlides/notesSlide36.xml"/><Relationship Id="rId1" Type="http://schemas.openxmlformats.org/officeDocument/2006/relationships/slideLayout" Target="../slideLayouts/slideLayout11.xml"/><Relationship Id="rId5" Type="http://schemas.openxmlformats.org/officeDocument/2006/relationships/image" Target="../media/image17.sv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42.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hyperlink" Target="https://youtu.be/YGMmZx1fQZQ?si=JNAa2KjCDAg3y8Qm" TargetMode="External"/><Relationship Id="rId2" Type="http://schemas.openxmlformats.org/officeDocument/2006/relationships/notesSlide" Target="../notesSlides/notesSlide39.xml"/><Relationship Id="rId1" Type="http://schemas.openxmlformats.org/officeDocument/2006/relationships/slideLayout" Target="../slideLayouts/slideLayout11.xml"/><Relationship Id="rId6" Type="http://schemas.openxmlformats.org/officeDocument/2006/relationships/hyperlink" Target="https://www.youtube.com/watch?si=wAvyRcA2JlklYhx_&amp;v=Le9KrUfwmFk&amp;feature=youtu.be" TargetMode="External"/><Relationship Id="rId5" Type="http://schemas.openxmlformats.org/officeDocument/2006/relationships/hyperlink" Target="https://youtu.be/Le9KrUfwmFk?si=wAvyRcA2JlklYhx_" TargetMode="External"/><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3" Type="http://schemas.openxmlformats.org/officeDocument/2006/relationships/hyperlink" Target="https://www.improvingliteracy.org/resource/learning-to-read-the-simple-view-of-reading" TargetMode="External"/><Relationship Id="rId2" Type="http://schemas.openxmlformats.org/officeDocument/2006/relationships/notesSlide" Target="../notesSlides/notesSlide40.xml"/><Relationship Id="rId1" Type="http://schemas.openxmlformats.org/officeDocument/2006/relationships/slideLayout" Target="../slideLayouts/slideLayout11.xml"/><Relationship Id="rId5" Type="http://schemas.openxmlformats.org/officeDocument/2006/relationships/image" Target="../media/image17.sv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3.png"/><Relationship Id="rId7"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11.xml"/><Relationship Id="rId6" Type="http://schemas.openxmlformats.org/officeDocument/2006/relationships/hyperlink" Target="https://www.youtube.com/watch?v=e2WFJb1WWJs" TargetMode="External"/><Relationship Id="rId5" Type="http://schemas.openxmlformats.org/officeDocument/2006/relationships/hyperlink" Target="https://youtu.be/e2WFJb1WWJs?si=Owq4UkPA1bk7qIhD" TargetMode="External"/><Relationship Id="rId4" Type="http://schemas.openxmlformats.org/officeDocument/2006/relationships/image" Target="../media/image44.svg"/></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17.svg"/><Relationship Id="rId3" Type="http://schemas.openxmlformats.org/officeDocument/2006/relationships/hyperlink" Target="https://improvingliteracy.org/resource/how-families-can-partner-with-schools-on-literacy-development/" TargetMode="External"/><Relationship Id="rId7" Type="http://schemas.openxmlformats.org/officeDocument/2006/relationships/diagramQuickStyle" Target="../diagrams/quickStyle2.xml"/><Relationship Id="rId12" Type="http://schemas.openxmlformats.org/officeDocument/2006/relationships/image" Target="../media/image16.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hyperlink" Target="https://www.improvingliteracy.org/resource/learning-to-read-the-simple-view-of-reading" TargetMode="External"/><Relationship Id="rId5" Type="http://schemas.openxmlformats.org/officeDocument/2006/relationships/diagramData" Target="../diagrams/data2.xml"/><Relationship Id="rId10" Type="http://schemas.openxmlformats.org/officeDocument/2006/relationships/image" Target="../media/image15.png"/><Relationship Id="rId4" Type="http://schemas.openxmlformats.org/officeDocument/2006/relationships/image" Target="../media/image14.png"/><Relationship Id="rId9" Type="http://schemas.microsoft.com/office/2007/relationships/diagramDrawing" Target="../diagrams/drawing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hyperlink" Target="mailto:Info@improvingliteracy.org" TargetMode="External"/><Relationship Id="rId5" Type="http://schemas.openxmlformats.org/officeDocument/2006/relationships/hyperlink" Target="mailto:info@improvingliteracy.org" TargetMode="External"/><Relationship Id="rId4" Type="http://schemas.openxmlformats.org/officeDocument/2006/relationships/hyperlink" Target="https://improvingliteracy.org/contact-u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9.jpeg"/><Relationship Id="rId9" Type="http://schemas.openxmlformats.org/officeDocument/2006/relationships/hyperlink" Target="https://improvingliteracy.org/resource/how-families-can-partner-with-schools-on-literacy-developmen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s://www.improvingliteracy.org/resource/learning-to-read-the-simple-view-of-reading" TargetMode="External"/><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hyperlink" Target="https://improvingliteracy.org/resource/the-science-of-reading-an-overview/"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9">
          <a:extLst>
            <a:ext uri="{FF2B5EF4-FFF2-40B4-BE49-F238E27FC236}">
              <a16:creationId xmlns:a16="http://schemas.microsoft.com/office/drawing/2014/main" id="{C6A78A55-4167-1702-B809-6A33F89C0684}"/>
            </a:ext>
          </a:extLst>
        </p:cNvPr>
        <p:cNvGrpSpPr/>
        <p:nvPr/>
      </p:nvGrpSpPr>
      <p:grpSpPr>
        <a:xfrm>
          <a:off x="0" y="0"/>
          <a:ext cx="0" cy="0"/>
          <a:chOff x="0" y="0"/>
          <a:chExt cx="0" cy="0"/>
        </a:xfrm>
      </p:grpSpPr>
      <p:sp>
        <p:nvSpPr>
          <p:cNvPr id="200" name="Google Shape;200;p55">
            <a:extLst>
              <a:ext uri="{FF2B5EF4-FFF2-40B4-BE49-F238E27FC236}">
                <a16:creationId xmlns:a16="http://schemas.microsoft.com/office/drawing/2014/main" id="{E896793A-6143-CC69-9095-EF19B1469BEC}"/>
              </a:ext>
            </a:extLst>
          </p:cNvPr>
          <p:cNvSpPr txBox="1">
            <a:spLocks noGrp="1"/>
          </p:cNvSpPr>
          <p:nvPr>
            <p:ph type="ctrTitle"/>
          </p:nvPr>
        </p:nvSpPr>
        <p:spPr>
          <a:xfrm>
            <a:off x="391950" y="418882"/>
            <a:ext cx="11408100" cy="1769682"/>
          </a:xfrm>
          <a:prstGeom prst="rect">
            <a:avLst/>
          </a:prstGeom>
          <a:noFill/>
          <a:ln>
            <a:noFill/>
          </a:ln>
        </p:spPr>
        <p:txBody>
          <a:bodyPr spcFirstLastPara="1" wrap="square" lIns="91425" tIns="45700" rIns="91425" bIns="45700" anchor="b" anchorCtr="0">
            <a:noAutofit/>
          </a:bodyPr>
          <a:lstStyle/>
          <a:p>
            <a:pPr>
              <a:spcBef>
                <a:spcPts val="0"/>
              </a:spcBef>
            </a:pPr>
            <a:r>
              <a:rPr lang="en-US" sz="4800" b="1" dirty="0"/>
              <a:t>Supporting Your Child’s Literacy Development</a:t>
            </a:r>
            <a:br>
              <a:rPr lang="en-US" sz="4800" b="1" dirty="0"/>
            </a:br>
            <a:r>
              <a:rPr lang="en-US" sz="4800" b="1" dirty="0"/>
              <a:t>Elementary</a:t>
            </a:r>
            <a:endParaRPr lang="en-US" b="1" dirty="0">
              <a:ea typeface="Calibri Light"/>
              <a:cs typeface="Calibri Light"/>
            </a:endParaRPr>
          </a:p>
        </p:txBody>
      </p:sp>
      <p:sp>
        <p:nvSpPr>
          <p:cNvPr id="4" name="Google Shape;201;p55">
            <a:extLst>
              <a:ext uri="{FF2B5EF4-FFF2-40B4-BE49-F238E27FC236}">
                <a16:creationId xmlns:a16="http://schemas.microsoft.com/office/drawing/2014/main" id="{74EAA9BD-CBAB-F057-48C3-806D033D5D48}"/>
              </a:ext>
            </a:extLst>
          </p:cNvPr>
          <p:cNvSpPr txBox="1">
            <a:spLocks noGrp="1"/>
          </p:cNvSpPr>
          <p:nvPr>
            <p:ph type="subTitle" idx="1"/>
          </p:nvPr>
        </p:nvSpPr>
        <p:spPr>
          <a:xfrm>
            <a:off x="0" y="2439395"/>
            <a:ext cx="12192000" cy="3390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3200" dirty="0">
                <a:highlight>
                  <a:srgbClr val="FFFF00"/>
                </a:highlight>
              </a:rPr>
              <a:t>[insert - Presenter Name]</a:t>
            </a:r>
          </a:p>
          <a:p>
            <a:pPr marL="0" lvl="0" indent="0" algn="ctr" rtl="0">
              <a:lnSpc>
                <a:spcPct val="90000"/>
              </a:lnSpc>
              <a:spcBef>
                <a:spcPts val="0"/>
              </a:spcBef>
              <a:spcAft>
                <a:spcPts val="0"/>
              </a:spcAft>
              <a:buClr>
                <a:schemeClr val="lt1"/>
              </a:buClr>
              <a:buSzPts val="2400"/>
              <a:buNone/>
            </a:pPr>
            <a:r>
              <a:rPr lang="en-US" sz="3200" dirty="0">
                <a:highlight>
                  <a:srgbClr val="FFFF00"/>
                </a:highlight>
              </a:rPr>
              <a:t>[insert - Presenter Title]</a:t>
            </a:r>
          </a:p>
          <a:p>
            <a:pPr marL="0" lvl="0" indent="0" algn="ctr" rtl="0">
              <a:lnSpc>
                <a:spcPct val="90000"/>
              </a:lnSpc>
              <a:spcBef>
                <a:spcPts val="0"/>
              </a:spcBef>
              <a:spcAft>
                <a:spcPts val="0"/>
              </a:spcAft>
              <a:buClr>
                <a:schemeClr val="lt1"/>
              </a:buClr>
              <a:buSzPts val="2400"/>
              <a:buNone/>
            </a:pPr>
            <a:r>
              <a:rPr lang="en-US" sz="3200" dirty="0"/>
              <a:t> </a:t>
            </a:r>
          </a:p>
          <a:p>
            <a:pPr marL="0" lvl="0" indent="0" algn="ctr" rtl="0">
              <a:lnSpc>
                <a:spcPct val="90000"/>
              </a:lnSpc>
              <a:spcBef>
                <a:spcPts val="0"/>
              </a:spcBef>
              <a:spcAft>
                <a:spcPts val="0"/>
              </a:spcAft>
              <a:buClr>
                <a:schemeClr val="lt1"/>
              </a:buClr>
              <a:buSzPts val="2400"/>
              <a:buNone/>
            </a:pPr>
            <a:endParaRPr lang="en-US" sz="3200" dirty="0"/>
          </a:p>
          <a:p>
            <a:pPr>
              <a:spcBef>
                <a:spcPts val="0"/>
              </a:spcBef>
              <a:buClr>
                <a:schemeClr val="lt1"/>
              </a:buClr>
              <a:buSzPts val="2400"/>
            </a:pPr>
            <a:r>
              <a:rPr lang="en-US" dirty="0"/>
              <a:t>If you have questions after the presentation, please contact: </a:t>
            </a:r>
            <a:r>
              <a:rPr lang="en-US" dirty="0">
                <a:highlight>
                  <a:srgbClr val="FFFF00"/>
                </a:highlight>
              </a:rPr>
              <a:t>[insert contact name and email]  </a:t>
            </a:r>
          </a:p>
          <a:p>
            <a:pPr>
              <a:spcBef>
                <a:spcPts val="0"/>
              </a:spcBef>
              <a:buClr>
                <a:schemeClr val="lt1"/>
              </a:buClr>
              <a:buSzPts val="2400"/>
            </a:pPr>
            <a:endParaRPr lang="en-US" dirty="0"/>
          </a:p>
          <a:p>
            <a:pPr marL="0" lvl="0" indent="0" algn="ctr" rtl="0">
              <a:lnSpc>
                <a:spcPct val="90000"/>
              </a:lnSpc>
              <a:spcBef>
                <a:spcPts val="0"/>
              </a:spcBef>
              <a:spcAft>
                <a:spcPts val="0"/>
              </a:spcAft>
              <a:buClr>
                <a:schemeClr val="lt1"/>
              </a:buClr>
              <a:buSzPts val="2400"/>
              <a:buNone/>
            </a:pPr>
            <a:r>
              <a:rPr lang="en-US" dirty="0"/>
              <a:t>or</a:t>
            </a:r>
            <a:endParaRPr dirty="0"/>
          </a:p>
          <a:p>
            <a:pPr marL="0" lvl="0" indent="0" algn="ctr" rtl="0">
              <a:lnSpc>
                <a:spcPct val="90000"/>
              </a:lnSpc>
              <a:spcBef>
                <a:spcPts val="0"/>
              </a:spcBef>
              <a:spcAft>
                <a:spcPts val="0"/>
              </a:spcAft>
              <a:buClr>
                <a:schemeClr val="lt1"/>
              </a:buClr>
              <a:buSzPts val="2400"/>
              <a:buNone/>
            </a:pPr>
            <a:r>
              <a:rPr lang="en-US" u="sng" dirty="0">
                <a:solidFill>
                  <a:schemeClr val="hlink"/>
                </a:solidFill>
                <a:hlinkClick r:id="rId3"/>
              </a:rPr>
              <a:t>Contact | National Center on Improving Literacy</a:t>
            </a:r>
            <a:r>
              <a:rPr lang="en-US" u="sng" dirty="0">
                <a:solidFill>
                  <a:schemeClr val="hlink"/>
                </a:solidFill>
              </a:rPr>
              <a:t> at </a:t>
            </a:r>
            <a:r>
              <a:rPr lang="en-US" u="sng" dirty="0">
                <a:solidFill>
                  <a:schemeClr val="hlink"/>
                </a:solidFill>
                <a:hlinkClick r:id="rId4"/>
              </a:rPr>
              <a:t>nciliteracy@gmail.com</a:t>
            </a:r>
            <a:r>
              <a:rPr lang="en-US" dirty="0"/>
              <a:t> </a:t>
            </a:r>
            <a:endParaRPr dirty="0"/>
          </a:p>
        </p:txBody>
      </p:sp>
    </p:spTree>
    <p:extLst>
      <p:ext uri="{BB962C8B-B14F-4D97-AF65-F5344CB8AC3E}">
        <p14:creationId xmlns:p14="http://schemas.microsoft.com/office/powerpoint/2010/main" val="3786868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CF88A34-A467-90EB-8AB2-5A6FC83597C4}"/>
              </a:ext>
            </a:extLst>
          </p:cNvPr>
          <p:cNvSpPr txBox="1">
            <a:spLocks/>
          </p:cNvSpPr>
          <p:nvPr/>
        </p:nvSpPr>
        <p:spPr>
          <a:xfrm>
            <a:off x="252010" y="465281"/>
            <a:ext cx="6098915" cy="4896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Reading involves two critical skills: </a:t>
            </a:r>
          </a:p>
        </p:txBody>
      </p:sp>
      <p:pic>
        <p:nvPicPr>
          <p:cNvPr id="1026" name="Picture 2" descr="An image of Scarborough's Reading Rope.">
            <a:extLst>
              <a:ext uri="{FF2B5EF4-FFF2-40B4-BE49-F238E27FC236}">
                <a16:creationId xmlns:a16="http://schemas.microsoft.com/office/drawing/2014/main" id="{19CFD2AA-964B-6D0E-93F2-F78539AB4BE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71900" y="934648"/>
            <a:ext cx="6020100" cy="47518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13CEB4-1644-0C10-A027-4B82EBA9D070}"/>
              </a:ext>
            </a:extLst>
          </p:cNvPr>
          <p:cNvSpPr txBox="1"/>
          <p:nvPr/>
        </p:nvSpPr>
        <p:spPr>
          <a:xfrm>
            <a:off x="6421687" y="5591287"/>
            <a:ext cx="5771107" cy="677108"/>
          </a:xfrm>
          <a:prstGeom prst="rect">
            <a:avLst/>
          </a:prstGeom>
          <a:solidFill>
            <a:schemeClr val="tx2"/>
          </a:solidFill>
        </p:spPr>
        <p:txBody>
          <a:bodyPr wrap="square" lIns="91440" tIns="45720" rIns="91440" bIns="45720" anchor="t">
            <a:spAutoFit/>
          </a:bodyPr>
          <a:lstStyle/>
          <a:p>
            <a:r>
              <a:rPr lang="en-US" sz="950" b="0" i="0" dirty="0">
                <a:solidFill>
                  <a:srgbClr val="000000"/>
                </a:solidFill>
                <a:effectLst/>
                <a:latin typeface="Roboto"/>
                <a:ea typeface="Roboto"/>
                <a:cs typeface="Roboto"/>
              </a:rPr>
              <a:t>Image Credit: The image, courtesy of the author, originally appeared in the following publication: Scarborough, H. S. (2001). Connecting early language and literacy to later reading (dis)abilities: Evidence, theory, and practice. In S. Neuman &amp; D. Dickinson (Eds.), Handbook for research in early literacy (pp. 97–110). New York, NY: Guilford Press.</a:t>
            </a:r>
            <a:endParaRPr lang="en-US" sz="950" dirty="0">
              <a:latin typeface="Roboto"/>
              <a:ea typeface="Roboto"/>
              <a:cs typeface="Roboto"/>
            </a:endParaRPr>
          </a:p>
        </p:txBody>
      </p:sp>
      <p:graphicFrame>
        <p:nvGraphicFramePr>
          <p:cNvPr id="7" name="Diagram 6" descr="Language Comprehension and Word Recognition ">
            <a:extLst>
              <a:ext uri="{FF2B5EF4-FFF2-40B4-BE49-F238E27FC236}">
                <a16:creationId xmlns:a16="http://schemas.microsoft.com/office/drawing/2014/main" id="{55FABACB-147C-9196-C8FA-CB74E5870E03}"/>
              </a:ext>
            </a:extLst>
          </p:cNvPr>
          <p:cNvGraphicFramePr/>
          <p:nvPr>
            <p:extLst>
              <p:ext uri="{D42A27DB-BD31-4B8C-83A1-F6EECF244321}">
                <p14:modId xmlns:p14="http://schemas.microsoft.com/office/powerpoint/2010/main" val="3530196965"/>
              </p:ext>
            </p:extLst>
          </p:nvPr>
        </p:nvGraphicFramePr>
        <p:xfrm>
          <a:off x="8731" y="934648"/>
          <a:ext cx="6342194" cy="54783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5142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C27F6F7-5419-868B-A9D8-216F8B94736D}"/>
              </a:ext>
            </a:extLst>
          </p:cNvPr>
          <p:cNvSpPr>
            <a:spLocks noGrp="1"/>
          </p:cNvSpPr>
          <p:nvPr>
            <p:ph type="title"/>
          </p:nvPr>
        </p:nvSpPr>
        <p:spPr>
          <a:xfrm>
            <a:off x="179882" y="1211665"/>
            <a:ext cx="3612630" cy="2548327"/>
          </a:xfrm>
        </p:spPr>
        <p:txBody>
          <a:bodyPr/>
          <a:lstStyle/>
          <a:p>
            <a:pPr algn="ctr"/>
            <a:r>
              <a:rPr lang="en-US" b="1" dirty="0"/>
              <a:t>What do these skills look like in the classroom?</a:t>
            </a:r>
          </a:p>
        </p:txBody>
      </p:sp>
      <p:pic>
        <p:nvPicPr>
          <p:cNvPr id="2" name="Picture 1" descr="The image illustrates the difference between the ability to recognize individual sounds (accuracy) and the ability to comprehend and construct meaningful sentences (fluency).&#10;&#10;">
            <a:extLst>
              <a:ext uri="{FF2B5EF4-FFF2-40B4-BE49-F238E27FC236}">
                <a16:creationId xmlns:a16="http://schemas.microsoft.com/office/drawing/2014/main" id="{99024DCA-3F0F-18F1-48E7-FBB33A0B9B03}"/>
              </a:ext>
            </a:extLst>
          </p:cNvPr>
          <p:cNvPicPr>
            <a:picLocks noChangeAspect="1"/>
          </p:cNvPicPr>
          <p:nvPr/>
        </p:nvPicPr>
        <p:blipFill>
          <a:blip r:embed="rId3"/>
          <a:srcRect l="1738" t="2138" r="1647" b="1701"/>
          <a:stretch>
            <a:fillRect/>
          </a:stretch>
        </p:blipFill>
        <p:spPr>
          <a:xfrm>
            <a:off x="4757057" y="385561"/>
            <a:ext cx="6840333" cy="5928153"/>
          </a:xfrm>
          <a:prstGeom prst="rect">
            <a:avLst/>
          </a:prstGeom>
        </p:spPr>
      </p:pic>
      <p:sp>
        <p:nvSpPr>
          <p:cNvPr id="3" name="TextBox 2">
            <a:extLst>
              <a:ext uri="{FF2B5EF4-FFF2-40B4-BE49-F238E27FC236}">
                <a16:creationId xmlns:a16="http://schemas.microsoft.com/office/drawing/2014/main" id="{9EDC181B-C24E-57F7-AC75-1EE778D87CF7}"/>
              </a:ext>
            </a:extLst>
          </p:cNvPr>
          <p:cNvSpPr txBox="1"/>
          <p:nvPr/>
        </p:nvSpPr>
        <p:spPr>
          <a:xfrm rot="16200000">
            <a:off x="3166584" y="2712025"/>
            <a:ext cx="3642611" cy="461665"/>
          </a:xfrm>
          <a:prstGeom prst="rect">
            <a:avLst/>
          </a:prstGeom>
          <a:noFill/>
        </p:spPr>
        <p:txBody>
          <a:bodyPr wrap="square" rtlCol="0">
            <a:spAutoFit/>
          </a:bodyPr>
          <a:lstStyle/>
          <a:p>
            <a:r>
              <a:rPr lang="en-US" sz="2400" b="1" dirty="0"/>
              <a:t>Word Recognition Skills</a:t>
            </a:r>
          </a:p>
        </p:txBody>
      </p:sp>
      <p:sp>
        <p:nvSpPr>
          <p:cNvPr id="4" name="TextBox 3">
            <a:extLst>
              <a:ext uri="{FF2B5EF4-FFF2-40B4-BE49-F238E27FC236}">
                <a16:creationId xmlns:a16="http://schemas.microsoft.com/office/drawing/2014/main" id="{EE577A5B-5650-23A6-FA66-A7B431C2CDC7}"/>
              </a:ext>
            </a:extLst>
          </p:cNvPr>
          <p:cNvSpPr txBox="1"/>
          <p:nvPr/>
        </p:nvSpPr>
        <p:spPr>
          <a:xfrm rot="5400000">
            <a:off x="9228586" y="3118804"/>
            <a:ext cx="4275943" cy="461665"/>
          </a:xfrm>
          <a:prstGeom prst="rect">
            <a:avLst/>
          </a:prstGeom>
          <a:noFill/>
        </p:spPr>
        <p:txBody>
          <a:bodyPr wrap="square">
            <a:spAutoFit/>
          </a:bodyPr>
          <a:lstStyle/>
          <a:p>
            <a:r>
              <a:rPr lang="en-US" sz="2400" b="1" dirty="0"/>
              <a:t>Language Comprehension Skills</a:t>
            </a:r>
          </a:p>
        </p:txBody>
      </p:sp>
    </p:spTree>
    <p:extLst>
      <p:ext uri="{BB962C8B-B14F-4D97-AF65-F5344CB8AC3E}">
        <p14:creationId xmlns:p14="http://schemas.microsoft.com/office/powerpoint/2010/main" val="3314805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23D9F-7C03-AEC9-87B7-AFDEBDA9D7E3}"/>
              </a:ext>
            </a:extLst>
          </p:cNvPr>
          <p:cNvSpPr>
            <a:spLocks noGrp="1"/>
          </p:cNvSpPr>
          <p:nvPr>
            <p:ph type="title"/>
          </p:nvPr>
        </p:nvSpPr>
        <p:spPr/>
        <p:txBody>
          <a:bodyPr/>
          <a:lstStyle/>
          <a:p>
            <a:r>
              <a:rPr lang="en-US" b="1" dirty="0"/>
              <a:t>Reading with Your Child</a:t>
            </a:r>
          </a:p>
        </p:txBody>
      </p:sp>
    </p:spTree>
    <p:extLst>
      <p:ext uri="{BB962C8B-B14F-4D97-AF65-F5344CB8AC3E}">
        <p14:creationId xmlns:p14="http://schemas.microsoft.com/office/powerpoint/2010/main" val="151705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5DDD7-75F8-C6A4-6DD5-5D1F0B3FF136}"/>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A2FF7A9-D632-3D14-855B-3EAEEF97564C}"/>
              </a:ext>
            </a:extLst>
          </p:cNvPr>
          <p:cNvSpPr>
            <a:spLocks noGrp="1"/>
          </p:cNvSpPr>
          <p:nvPr>
            <p:ph idx="1"/>
          </p:nvPr>
        </p:nvSpPr>
        <p:spPr>
          <a:xfrm>
            <a:off x="131033" y="752475"/>
            <a:ext cx="6653084" cy="624896"/>
          </a:xfrm>
          <a:noFill/>
        </p:spPr>
        <p:txBody>
          <a:bodyPr lIns="91440" tIns="45720" rIns="91440" bIns="45720" anchor="t"/>
          <a:lstStyle/>
          <a:p>
            <a:pPr marL="0" indent="0" algn="ctr">
              <a:buNone/>
            </a:pPr>
            <a:r>
              <a:rPr lang="en-US" sz="3600" b="1" dirty="0">
                <a:solidFill>
                  <a:schemeClr val="bg1">
                    <a:lumMod val="50000"/>
                  </a:schemeClr>
                </a:solidFill>
              </a:rPr>
              <a:t>READING WITH YOUR CHILD</a:t>
            </a:r>
          </a:p>
        </p:txBody>
      </p:sp>
      <p:sp>
        <p:nvSpPr>
          <p:cNvPr id="7" name="TextBox 6">
            <a:extLst>
              <a:ext uri="{FF2B5EF4-FFF2-40B4-BE49-F238E27FC236}">
                <a16:creationId xmlns:a16="http://schemas.microsoft.com/office/drawing/2014/main" id="{C0E50720-5A96-42B3-39E7-3B4917B9BB4C}"/>
              </a:ext>
            </a:extLst>
          </p:cNvPr>
          <p:cNvSpPr txBox="1"/>
          <p:nvPr/>
        </p:nvSpPr>
        <p:spPr>
          <a:xfrm>
            <a:off x="385129" y="1926386"/>
            <a:ext cx="6084151" cy="2446824"/>
          </a:xfrm>
          <a:prstGeom prst="rect">
            <a:avLst/>
          </a:prstGeom>
          <a:noFill/>
          <a:ln>
            <a:solidFill>
              <a:schemeClr val="tx2"/>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8355F"/>
                </a:solidFill>
                <a:effectLst/>
                <a:uLnTx/>
                <a:uFillTx/>
                <a:latin typeface="Calibri" panose="020F0502020204030204"/>
                <a:ea typeface="+mn-ea"/>
                <a:cs typeface="+mn-cs"/>
              </a:rPr>
              <a:t>Helps your child: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mn-ea"/>
                <a:cs typeface="+mn-cs"/>
              </a:rPr>
              <a:t>Learn new words and ideas</a:t>
            </a:r>
            <a:endParaRPr kumimoji="0" lang="en-US" sz="2500" b="0"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Calibri"/>
                <a:cs typeface="Calibri"/>
              </a:rPr>
              <a:t>Understand the purposes for reading</a:t>
            </a:r>
            <a:endParaRPr kumimoji="0" lang="en-US" sz="2500" b="0" i="0" u="none" strike="noStrike" kern="1200" cap="none" spc="0" normalizeH="0" baseline="0" noProof="0" dirty="0">
              <a:ln>
                <a:noFill/>
              </a:ln>
              <a:solidFill>
                <a:srgbClr val="08355F"/>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mn-ea"/>
                <a:cs typeface="+mn-cs"/>
              </a:rPr>
              <a:t>Hear what reading sounds like</a:t>
            </a:r>
            <a:endParaRPr kumimoji="0" lang="en-US" sz="2500" b="0"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Calibri"/>
                <a:cs typeface="Calibri"/>
              </a:rPr>
              <a:t>Develop thinking and problem-solving skills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8355F"/>
                </a:solidFill>
                <a:effectLst/>
                <a:uLnTx/>
                <a:uFillTx/>
                <a:latin typeface="Calibri" panose="020F0502020204030204"/>
                <a:ea typeface="Calibri"/>
                <a:cs typeface="Calibri"/>
              </a:rPr>
              <a:t>Enjoy reading and learning</a:t>
            </a:r>
          </a:p>
        </p:txBody>
      </p:sp>
      <p:pic>
        <p:nvPicPr>
          <p:cNvPr id="2" name="Picture 1" descr="A child holding a book&#10;&#10;">
            <a:extLst>
              <a:ext uri="{FF2B5EF4-FFF2-40B4-BE49-F238E27FC236}">
                <a16:creationId xmlns:a16="http://schemas.microsoft.com/office/drawing/2014/main" id="{B90FACA9-B223-4BD1-4F7A-A56E1B32BF8E}"/>
              </a:ext>
            </a:extLst>
          </p:cNvPr>
          <p:cNvPicPr>
            <a:picLocks noChangeAspect="1"/>
          </p:cNvPicPr>
          <p:nvPr/>
        </p:nvPicPr>
        <p:blipFill>
          <a:blip r:embed="rId3"/>
          <a:stretch>
            <a:fillRect/>
          </a:stretch>
        </p:blipFill>
        <p:spPr>
          <a:xfrm>
            <a:off x="7015914" y="452438"/>
            <a:ext cx="5178593" cy="5792704"/>
          </a:xfrm>
          <a:prstGeom prst="rect">
            <a:avLst/>
          </a:prstGeom>
          <a:ln w="12700">
            <a:solidFill>
              <a:schemeClr val="bg1">
                <a:lumMod val="75000"/>
              </a:schemeClr>
            </a:solidFill>
          </a:ln>
        </p:spPr>
      </p:pic>
    </p:spTree>
    <p:extLst>
      <p:ext uri="{BB962C8B-B14F-4D97-AF65-F5344CB8AC3E}">
        <p14:creationId xmlns:p14="http://schemas.microsoft.com/office/powerpoint/2010/main" val="1747269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F1E7F-FDB0-10BC-21B3-7B8DED864CDE}"/>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902F336-5323-2219-894D-D70E3F223463}"/>
              </a:ext>
            </a:extLst>
          </p:cNvPr>
          <p:cNvSpPr txBox="1">
            <a:spLocks/>
          </p:cNvSpPr>
          <p:nvPr/>
        </p:nvSpPr>
        <p:spPr>
          <a:xfrm>
            <a:off x="2016983" y="685800"/>
            <a:ext cx="7929434" cy="624896"/>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a:solidFill>
                  <a:schemeClr val="bg1">
                    <a:lumMod val="50000"/>
                  </a:schemeClr>
                </a:solidFill>
              </a:rPr>
              <a:t>READING WITH YOUR CHILD</a:t>
            </a:r>
            <a:endParaRPr lang="en-US" sz="3600" b="1" dirty="0">
              <a:solidFill>
                <a:schemeClr val="bg1">
                  <a:lumMod val="50000"/>
                </a:schemeClr>
              </a:solidFill>
            </a:endParaRPr>
          </a:p>
        </p:txBody>
      </p:sp>
      <p:sp>
        <p:nvSpPr>
          <p:cNvPr id="7" name="TextBox 6">
            <a:extLst>
              <a:ext uri="{FF2B5EF4-FFF2-40B4-BE49-F238E27FC236}">
                <a16:creationId xmlns:a16="http://schemas.microsoft.com/office/drawing/2014/main" id="{9A57E694-A03F-AED0-0F23-1C1FD8602ADC}"/>
              </a:ext>
            </a:extLst>
          </p:cNvPr>
          <p:cNvSpPr txBox="1"/>
          <p:nvPr/>
        </p:nvSpPr>
        <p:spPr>
          <a:xfrm>
            <a:off x="543698" y="1868322"/>
            <a:ext cx="7929435" cy="187743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rgbClr val="185C69">
                    <a:lumMod val="75000"/>
                  </a:srgbClr>
                </a:solidFill>
                <a:effectLst/>
                <a:uLnTx/>
                <a:uFillTx/>
                <a:latin typeface="Calibri" panose="020F0502020204030204"/>
                <a:ea typeface="Calibri"/>
                <a:cs typeface="Calibri"/>
              </a:rPr>
              <a:t>Reading with your child can promote </a:t>
            </a:r>
            <a:r>
              <a:rPr lang="en-US" sz="2900" b="1" dirty="0">
                <a:solidFill>
                  <a:srgbClr val="185C69">
                    <a:lumMod val="75000"/>
                  </a:srgbClr>
                </a:solidFill>
                <a:latin typeface="Calibri" panose="020F0502020204030204"/>
                <a:ea typeface="Calibri"/>
                <a:cs typeface="Calibri"/>
              </a:rPr>
              <a:t>their</a:t>
            </a:r>
            <a:r>
              <a:rPr kumimoji="0" lang="en-US" sz="2900" b="1" i="0" u="none" strike="noStrike" kern="1200" cap="none" spc="0" normalizeH="0" baseline="0" noProof="0" dirty="0">
                <a:ln>
                  <a:noFill/>
                </a:ln>
                <a:solidFill>
                  <a:srgbClr val="185C69">
                    <a:lumMod val="75000"/>
                  </a:srgbClr>
                </a:solidFill>
                <a:effectLst/>
                <a:uLnTx/>
                <a:uFillTx/>
                <a:latin typeface="Calibri" panose="020F0502020204030204"/>
                <a:ea typeface="Calibri"/>
                <a:cs typeface="Calibri"/>
              </a:rPr>
              <a:t> reading development. Listen to Dr. Jeanne Wanzek discuss how you can support your child's literacy development at home.</a:t>
            </a:r>
          </a:p>
        </p:txBody>
      </p:sp>
      <p:sp>
        <p:nvSpPr>
          <p:cNvPr id="13" name="TextBox 12">
            <a:hlinkClick r:id="rId3"/>
            <a:extLst>
              <a:ext uri="{FF2B5EF4-FFF2-40B4-BE49-F238E27FC236}">
                <a16:creationId xmlns:a16="http://schemas.microsoft.com/office/drawing/2014/main" id="{480954F4-3E08-2AF4-EEBE-C43C098AEFD6}"/>
              </a:ext>
            </a:extLst>
          </p:cNvPr>
          <p:cNvSpPr txBox="1"/>
          <p:nvPr/>
        </p:nvSpPr>
        <p:spPr>
          <a:xfrm>
            <a:off x="3035317" y="4060853"/>
            <a:ext cx="2949147" cy="707886"/>
          </a:xfrm>
          <a:prstGeom prst="rect">
            <a:avLst/>
          </a:prstGeom>
          <a:solidFill>
            <a:schemeClr val="bg1">
              <a:lumMod val="50000"/>
            </a:schemeClr>
          </a:solidFill>
          <a:ln>
            <a:solidFill>
              <a:schemeClr val="tx2">
                <a:lumMod val="85000"/>
              </a:schemeClr>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Watch Video</a:t>
            </a:r>
          </a:p>
        </p:txBody>
      </p:sp>
      <p:sp>
        <p:nvSpPr>
          <p:cNvPr id="18" name="Rectangle 17">
            <a:extLst>
              <a:ext uri="{FF2B5EF4-FFF2-40B4-BE49-F238E27FC236}">
                <a16:creationId xmlns:a16="http://schemas.microsoft.com/office/drawing/2014/main" id="{C15BBEBC-260A-8936-957A-857BB9DB4114}"/>
              </a:ext>
              <a:ext uri="{C183D7F6-B498-43B3-948B-1728B52AA6E4}">
                <adec:decorative xmlns:adec="http://schemas.microsoft.com/office/drawing/2017/decorative" val="1"/>
              </a:ext>
            </a:extLst>
          </p:cNvPr>
          <p:cNvSpPr/>
          <p:nvPr/>
        </p:nvSpPr>
        <p:spPr>
          <a:xfrm>
            <a:off x="0" y="1433384"/>
            <a:ext cx="12192000" cy="113112"/>
          </a:xfrm>
          <a:prstGeom prst="rect">
            <a:avLst/>
          </a:prstGeom>
          <a:solidFill>
            <a:schemeClr val="tx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E2883AF8-D40F-9940-6B50-CE0165DC324D}"/>
              </a:ext>
              <a:ext uri="{C183D7F6-B498-43B3-948B-1728B52AA6E4}">
                <adec:decorative xmlns:adec="http://schemas.microsoft.com/office/drawing/2017/decorative" val="1"/>
              </a:ext>
            </a:extLst>
          </p:cNvPr>
          <p:cNvSpPr/>
          <p:nvPr/>
        </p:nvSpPr>
        <p:spPr>
          <a:xfrm rot="5400000" flipV="1">
            <a:off x="6370623" y="3788061"/>
            <a:ext cx="4831492" cy="122137"/>
          </a:xfrm>
          <a:prstGeom prst="rect">
            <a:avLst/>
          </a:prstGeom>
          <a:solidFill>
            <a:schemeClr val="tx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CA52354-8CC6-392E-7DFC-4EA8ECBB03AA}"/>
              </a:ext>
            </a:extLst>
          </p:cNvPr>
          <p:cNvSpPr txBox="1"/>
          <p:nvPr/>
        </p:nvSpPr>
        <p:spPr>
          <a:xfrm>
            <a:off x="9408311" y="1713625"/>
            <a:ext cx="2619633"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1090A"/>
                </a:solidFill>
                <a:effectLst/>
                <a:uLnTx/>
                <a:uFillTx/>
                <a:latin typeface="Calibri" panose="020F0502020204030204"/>
                <a:ea typeface="+mn-ea"/>
                <a:cs typeface="+mn-cs"/>
              </a:rPr>
              <a:t>Watch on YouTube:</a:t>
            </a:r>
            <a:endParaRPr kumimoji="0" lang="en-US" sz="2600" b="1" i="0" u="none" strike="noStrike" kern="1200" cap="none" spc="0" normalizeH="0" baseline="0" noProof="0" dirty="0">
              <a:ln>
                <a:noFill/>
              </a:ln>
              <a:solidFill>
                <a:srgbClr val="01090A"/>
              </a:solidFill>
              <a:effectLst/>
              <a:uLnTx/>
              <a:uFillTx/>
              <a:latin typeface="Calibri" panose="020F0502020204030204"/>
              <a:ea typeface="Calibri"/>
              <a:cs typeface="Calibri"/>
            </a:endParaRPr>
          </a:p>
        </p:txBody>
      </p:sp>
      <p:pic>
        <p:nvPicPr>
          <p:cNvPr id="15" name="Picture 14" descr="YouTube logo">
            <a:extLst>
              <a:ext uri="{FF2B5EF4-FFF2-40B4-BE49-F238E27FC236}">
                <a16:creationId xmlns:a16="http://schemas.microsoft.com/office/drawing/2014/main" id="{0D565201-7CB1-4B25-D6FE-3AEE8D7C3B1C}"/>
              </a:ext>
            </a:extLst>
          </p:cNvPr>
          <p:cNvPicPr>
            <a:picLocks noChangeAspect="1"/>
          </p:cNvPicPr>
          <p:nvPr/>
        </p:nvPicPr>
        <p:blipFill>
          <a:blip r:embed="rId4"/>
          <a:stretch>
            <a:fillRect/>
          </a:stretch>
        </p:blipFill>
        <p:spPr>
          <a:xfrm>
            <a:off x="9533747" y="2609394"/>
            <a:ext cx="2380903" cy="783956"/>
          </a:xfrm>
          <a:prstGeom prst="rect">
            <a:avLst/>
          </a:prstGeom>
        </p:spPr>
      </p:pic>
      <p:sp>
        <p:nvSpPr>
          <p:cNvPr id="10" name="TextBox 9">
            <a:extLst>
              <a:ext uri="{FF2B5EF4-FFF2-40B4-BE49-F238E27FC236}">
                <a16:creationId xmlns:a16="http://schemas.microsoft.com/office/drawing/2014/main" id="{06C98E6A-A8F4-FBD4-63B9-3F02CBFBD7B0}"/>
              </a:ext>
            </a:extLst>
          </p:cNvPr>
          <p:cNvSpPr txBox="1"/>
          <p:nvPr/>
        </p:nvSpPr>
        <p:spPr>
          <a:xfrm>
            <a:off x="9408311" y="4160046"/>
            <a:ext cx="2619633"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1090A"/>
                </a:solidFill>
                <a:effectLst/>
                <a:uLnTx/>
                <a:uFillTx/>
                <a:latin typeface="Calibri" panose="020F0502020204030204"/>
                <a:ea typeface="+mn-ea"/>
                <a:cs typeface="+mn-cs"/>
              </a:rPr>
              <a:t>Video                 provided by:</a:t>
            </a:r>
          </a:p>
        </p:txBody>
      </p:sp>
      <p:pic>
        <p:nvPicPr>
          <p:cNvPr id="5" name="Picture 4" descr="National Center on Improving Literacy logo">
            <a:extLst>
              <a:ext uri="{FF2B5EF4-FFF2-40B4-BE49-F238E27FC236}">
                <a16:creationId xmlns:a16="http://schemas.microsoft.com/office/drawing/2014/main" id="{AC1A5C8B-904E-AB3A-C10D-5D6759A31DDF}"/>
              </a:ext>
            </a:extLst>
          </p:cNvPr>
          <p:cNvPicPr>
            <a:picLocks noChangeAspect="1"/>
          </p:cNvPicPr>
          <p:nvPr/>
        </p:nvPicPr>
        <p:blipFill>
          <a:blip r:embed="rId5"/>
          <a:stretch>
            <a:fillRect/>
          </a:stretch>
        </p:blipFill>
        <p:spPr>
          <a:xfrm>
            <a:off x="9860631" y="5052761"/>
            <a:ext cx="1845344" cy="1123951"/>
          </a:xfrm>
          <a:prstGeom prst="rect">
            <a:avLst/>
          </a:prstGeom>
        </p:spPr>
      </p:pic>
    </p:spTree>
    <p:extLst>
      <p:ext uri="{BB962C8B-B14F-4D97-AF65-F5344CB8AC3E}">
        <p14:creationId xmlns:p14="http://schemas.microsoft.com/office/powerpoint/2010/main" val="123858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0A972-2C96-E256-C75A-CE442B37696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9789E3-F80F-BA02-5920-E5A2F48357D6}"/>
              </a:ext>
            </a:extLst>
          </p:cNvPr>
          <p:cNvSpPr>
            <a:spLocks noGrp="1"/>
          </p:cNvSpPr>
          <p:nvPr>
            <p:ph idx="1"/>
          </p:nvPr>
        </p:nvSpPr>
        <p:spPr>
          <a:xfrm>
            <a:off x="2131283" y="600075"/>
            <a:ext cx="7929434" cy="624896"/>
          </a:xfrm>
          <a:noFill/>
        </p:spPr>
        <p:txBody>
          <a:bodyPr lIns="91440" tIns="45720" rIns="91440" bIns="45720" anchor="t"/>
          <a:lstStyle/>
          <a:p>
            <a:pPr marL="0" indent="0" algn="ctr">
              <a:buNone/>
            </a:pPr>
            <a:r>
              <a:rPr lang="en-US" sz="3600" b="1" dirty="0">
                <a:solidFill>
                  <a:schemeClr val="bg1">
                    <a:lumMod val="50000"/>
                  </a:schemeClr>
                </a:solidFill>
              </a:rPr>
              <a:t>READING WITH YOUR CHILD</a:t>
            </a:r>
          </a:p>
        </p:txBody>
      </p:sp>
      <p:sp>
        <p:nvSpPr>
          <p:cNvPr id="7" name="TextBox 6">
            <a:extLst>
              <a:ext uri="{FF2B5EF4-FFF2-40B4-BE49-F238E27FC236}">
                <a16:creationId xmlns:a16="http://schemas.microsoft.com/office/drawing/2014/main" id="{9B942F53-2322-50C7-E44A-DA5B831E37E8}"/>
              </a:ext>
            </a:extLst>
          </p:cNvPr>
          <p:cNvSpPr txBox="1"/>
          <p:nvPr/>
        </p:nvSpPr>
        <p:spPr>
          <a:xfrm>
            <a:off x="4350107" y="1419240"/>
            <a:ext cx="7312576" cy="4724370"/>
          </a:xfrm>
          <a:prstGeom prst="rect">
            <a:avLst/>
          </a:prstGeom>
          <a:noFill/>
          <a:ln w="28575">
            <a:solidFill>
              <a:schemeClr val="tx2">
                <a:lumMod val="75000"/>
              </a:schemeClr>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Calibri" panose="020F0502020204030204"/>
                <a:ea typeface="Calibri"/>
                <a:cs typeface="Calibri"/>
              </a:rPr>
              <a:t>Get Ready to Read</a:t>
            </a:r>
            <a:endParaRPr lang="en-US" sz="2000" b="0" i="0" u="none" strike="noStrike" kern="1200" cap="none" spc="0" normalizeH="0" baseline="0" noProof="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1" i="0" u="none" strike="noStrike" kern="1200" cap="none" spc="0" normalizeH="0" baseline="0" noProof="0" dirty="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Calibri" panose="020F0502020204030204"/>
                <a:ea typeface="Calibri"/>
                <a:cs typeface="Calibri"/>
              </a:rPr>
              <a:t>Find a quiet, cozy spot so you both can listen.</a:t>
            </a:r>
            <a:endParaRPr lang="en-US" sz="3200" b="1" i="0" u="none" strike="noStrike" kern="1200" cap="none" spc="0" normalizeH="0" baseline="0" noProof="0" dirty="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800" b="0" i="0" u="none" strike="noStrike" kern="1200" cap="none" spc="0" normalizeH="0" baseline="0" noProof="0" dirty="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Calibri" panose="020F0502020204030204"/>
                <a:ea typeface="Calibri"/>
                <a:cs typeface="Calibri"/>
              </a:rPr>
              <a:t>Let your child choose a book or you pick one</a:t>
            </a:r>
            <a:endParaRPr lang="en-US" sz="2800" b="0" i="0" u="none" strike="noStrike" kern="1200" cap="none" spc="0" normalizeH="0" baseline="0" noProof="0" dirty="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Calibri" panose="020F0502020204030204"/>
                <a:ea typeface="Calibri"/>
                <a:cs typeface="Calibri"/>
              </a:rPr>
              <a:t>that matches her interests. It can be a book </a:t>
            </a:r>
            <a:endParaRPr lang="en-US" sz="2800" b="0" i="0" u="none" strike="noStrike" kern="1200" cap="none" spc="0" normalizeH="0" baseline="0" noProof="0" dirty="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Calibri" panose="020F0502020204030204"/>
                <a:ea typeface="Calibri"/>
                <a:cs typeface="Calibri"/>
              </a:rPr>
              <a:t>slightly harder than what your child can                                     read on her own.</a:t>
            </a:r>
            <a:endParaRPr lang="en-US" sz="2800" b="0" i="0" u="none" strike="noStrike" kern="1200" cap="none" spc="0" normalizeH="0" baseline="0" noProof="0" dirty="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800" b="0" i="0" u="none" strike="noStrike" kern="1200" cap="none" spc="0" normalizeH="0" baseline="0" noProof="0" dirty="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Calibri" panose="020F0502020204030204"/>
                <a:ea typeface="Calibri"/>
                <a:cs typeface="Calibri"/>
              </a:rPr>
              <a:t>Follow your child's lead and keep it fun.</a:t>
            </a:r>
            <a:endParaRPr lang="en-US" sz="2800" b="0" i="0" u="none" strike="noStrike" kern="1200" cap="none" spc="0" normalizeH="0" baseline="0" noProof="0" dirty="0">
              <a:ln>
                <a:noFill/>
              </a:ln>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b="0" i="0" u="none" strike="noStrike" kern="1200" cap="none" spc="0" normalizeH="0" baseline="0" noProof="0" dirty="0">
              <a:ln>
                <a:noFill/>
              </a:ln>
              <a:effectLst/>
              <a:uLnTx/>
              <a:uFillTx/>
              <a:latin typeface="Calibri" panose="020F0502020204030204"/>
              <a:ea typeface="Calibri"/>
              <a:cs typeface="Calibri"/>
            </a:endParaRPr>
          </a:p>
        </p:txBody>
      </p:sp>
      <p:pic>
        <p:nvPicPr>
          <p:cNvPr id="10" name="Picture 9" descr="A book and coffee mugs on a table&#10;&#10;">
            <a:extLst>
              <a:ext uri="{FF2B5EF4-FFF2-40B4-BE49-F238E27FC236}">
                <a16:creationId xmlns:a16="http://schemas.microsoft.com/office/drawing/2014/main" id="{88BDB293-6803-5BA3-8F2B-90260D1C2669}"/>
              </a:ext>
            </a:extLst>
          </p:cNvPr>
          <p:cNvPicPr>
            <a:picLocks noChangeAspect="1"/>
          </p:cNvPicPr>
          <p:nvPr/>
        </p:nvPicPr>
        <p:blipFill>
          <a:blip r:embed="rId3"/>
          <a:stretch>
            <a:fillRect/>
          </a:stretch>
        </p:blipFill>
        <p:spPr>
          <a:xfrm>
            <a:off x="472167" y="1813605"/>
            <a:ext cx="3455307" cy="3031218"/>
          </a:xfrm>
          <a:prstGeom prst="rect">
            <a:avLst/>
          </a:prstGeom>
          <a:ln>
            <a:solidFill>
              <a:schemeClr val="tx2">
                <a:lumMod val="75000"/>
              </a:schemeClr>
            </a:solidFill>
          </a:ln>
        </p:spPr>
      </p:pic>
    </p:spTree>
    <p:extLst>
      <p:ext uri="{BB962C8B-B14F-4D97-AF65-F5344CB8AC3E}">
        <p14:creationId xmlns:p14="http://schemas.microsoft.com/office/powerpoint/2010/main" val="1083727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B097E-8FA8-280A-515C-9CFB2915AA67}"/>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FD15FFF-38EB-913C-E1F8-5FCB009548EF}"/>
              </a:ext>
            </a:extLst>
          </p:cNvPr>
          <p:cNvSpPr>
            <a:spLocks noGrp="1"/>
          </p:cNvSpPr>
          <p:nvPr>
            <p:ph idx="1"/>
          </p:nvPr>
        </p:nvSpPr>
        <p:spPr>
          <a:xfrm>
            <a:off x="2055083" y="561975"/>
            <a:ext cx="7929434" cy="624896"/>
          </a:xfrm>
          <a:noFill/>
        </p:spPr>
        <p:txBody>
          <a:bodyPr lIns="91440" tIns="45720" rIns="91440" bIns="45720" anchor="t"/>
          <a:lstStyle/>
          <a:p>
            <a:pPr marL="0" indent="0" algn="ctr">
              <a:buNone/>
            </a:pPr>
            <a:r>
              <a:rPr lang="en-US" sz="3600" b="1" dirty="0">
                <a:solidFill>
                  <a:schemeClr val="bg1">
                    <a:lumMod val="50000"/>
                  </a:schemeClr>
                </a:solidFill>
              </a:rPr>
              <a:t>READING WITH YOUR CHILD</a:t>
            </a:r>
          </a:p>
        </p:txBody>
      </p:sp>
      <p:sp>
        <p:nvSpPr>
          <p:cNvPr id="8" name="TextBox 7">
            <a:extLst>
              <a:ext uri="{FF2B5EF4-FFF2-40B4-BE49-F238E27FC236}">
                <a16:creationId xmlns:a16="http://schemas.microsoft.com/office/drawing/2014/main" id="{0F52FCFB-A7BF-3788-9512-A6470666340E}"/>
              </a:ext>
            </a:extLst>
          </p:cNvPr>
          <p:cNvSpPr txBox="1"/>
          <p:nvPr/>
        </p:nvSpPr>
        <p:spPr>
          <a:xfrm>
            <a:off x="795325" y="1711323"/>
            <a:ext cx="6034975" cy="1292662"/>
          </a:xfrm>
          <a:prstGeom prst="rect">
            <a:avLst/>
          </a:prstGeom>
          <a:noFill/>
          <a:ln w="28575">
            <a:solidFill>
              <a:schemeClr val="tx1"/>
            </a:solidFill>
          </a:ln>
        </p:spPr>
        <p:txBody>
          <a:bodyPr wrap="square" lIns="91440" tIns="45720" rIns="91440" bIns="45720" rtlCol="0" anchor="t">
            <a:spAutoFit/>
          </a:bodyPr>
          <a:lstStyle/>
          <a:p>
            <a:pPr algn="ctr">
              <a:defRPr/>
            </a:pPr>
            <a:r>
              <a:rPr kumimoji="0" lang="en-US" sz="2600" b="0" i="0" u="none" strike="noStrike" kern="1200" cap="none" spc="0" normalizeH="0" baseline="0" noProof="0" dirty="0">
                <a:ln>
                  <a:noFill/>
                </a:ln>
                <a:solidFill>
                  <a:srgbClr val="08355F"/>
                </a:solidFill>
                <a:effectLst/>
                <a:uLnTx/>
                <a:uFillTx/>
                <a:latin typeface="Calibri" panose="020F0502020204030204"/>
                <a:ea typeface="Calibri"/>
                <a:cs typeface="Calibri"/>
              </a:rPr>
              <a:t>Reading with your child means you and </a:t>
            </a:r>
            <a:r>
              <a:rPr lang="en-US" sz="2600" dirty="0">
                <a:solidFill>
                  <a:srgbClr val="08355F"/>
                </a:solidFill>
                <a:latin typeface="Calibri" panose="020F0502020204030204"/>
                <a:ea typeface="Calibri"/>
                <a:cs typeface="Calibri"/>
              </a:rPr>
              <a:t>your child</a:t>
            </a:r>
            <a:r>
              <a:rPr kumimoji="0" lang="en-US" sz="2600" b="0" i="0" u="none" strike="noStrike" kern="1200" cap="none" spc="0" normalizeH="0" baseline="0" noProof="0" dirty="0">
                <a:ln>
                  <a:noFill/>
                </a:ln>
                <a:solidFill>
                  <a:srgbClr val="08355F"/>
                </a:solidFill>
                <a:effectLst/>
                <a:uLnTx/>
                <a:uFillTx/>
                <a:latin typeface="Calibri" panose="020F0502020204030204"/>
                <a:ea typeface="Calibri"/>
                <a:cs typeface="Calibri"/>
              </a:rPr>
              <a:t> read and talk about the book together. It is interactive.</a:t>
            </a:r>
          </a:p>
        </p:txBody>
      </p:sp>
      <p:sp>
        <p:nvSpPr>
          <p:cNvPr id="7" name="TextBox 6">
            <a:extLst>
              <a:ext uri="{FF2B5EF4-FFF2-40B4-BE49-F238E27FC236}">
                <a16:creationId xmlns:a16="http://schemas.microsoft.com/office/drawing/2014/main" id="{F1018C55-BFC4-BA5C-16DF-211333840EBB}"/>
              </a:ext>
            </a:extLst>
          </p:cNvPr>
          <p:cNvSpPr txBox="1"/>
          <p:nvPr/>
        </p:nvSpPr>
        <p:spPr>
          <a:xfrm>
            <a:off x="84651" y="3234858"/>
            <a:ext cx="7921937" cy="2677656"/>
          </a:xfrm>
          <a:prstGeom prst="rect">
            <a:avLst/>
          </a:prstGeom>
          <a:noFill/>
          <a:ln w="28575">
            <a:solidFill>
              <a:schemeClr val="tx1"/>
            </a:solidFill>
          </a:ln>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800" b="1" dirty="0">
                <a:solidFill>
                  <a:srgbClr val="08355F"/>
                </a:solidFill>
                <a:latin typeface="Calibri" panose="020F0502020204030204"/>
                <a:ea typeface="Calibri"/>
                <a:cs typeface="Calibri"/>
              </a:rPr>
              <a:t>Use these</a:t>
            </a:r>
            <a:r>
              <a:rPr kumimoji="0" lang="en-US" sz="2800" b="1" i="0" u="none" strike="noStrike" kern="1200" cap="none" spc="0" normalizeH="0" baseline="0" noProof="0" dirty="0">
                <a:ln>
                  <a:noFill/>
                </a:ln>
                <a:solidFill>
                  <a:srgbClr val="08355F"/>
                </a:solidFill>
                <a:effectLst/>
                <a:uLnTx/>
                <a:uFillTx/>
                <a:latin typeface="Calibri" panose="020F0502020204030204"/>
                <a:ea typeface="Calibri"/>
                <a:cs typeface="Calibri"/>
              </a:rPr>
              <a:t> tips to read with your child:</a:t>
            </a:r>
          </a:p>
          <a:p>
            <a:pPr marL="457200" indent="-457200">
              <a:buFont typeface="Arial" panose="020B0604020202020204" pitchFamily="34" charset="0"/>
              <a:buChar char="•"/>
              <a:defRPr/>
            </a:pPr>
            <a:r>
              <a:rPr lang="en-US" sz="2800" dirty="0">
                <a:solidFill>
                  <a:srgbClr val="08355F"/>
                </a:solidFill>
                <a:ea typeface="Calibri"/>
                <a:cs typeface="Calibri"/>
              </a:rPr>
              <a:t>Read pictures, words, or use audio books.</a:t>
            </a:r>
          </a:p>
          <a:p>
            <a:pPr marL="457200" indent="-457200">
              <a:buFont typeface="Arial" panose="020B0604020202020204" pitchFamily="34" charset="0"/>
              <a:buChar char="•"/>
              <a:defRPr/>
            </a:pPr>
            <a:r>
              <a:rPr lang="en-US" sz="2800" dirty="0">
                <a:solidFill>
                  <a:srgbClr val="08355F"/>
                </a:solidFill>
                <a:ea typeface="Calibri"/>
                <a:cs typeface="Calibri"/>
              </a:rPr>
              <a:t>Read and talk in the language you and your child feel most comfortable.</a:t>
            </a:r>
          </a:p>
          <a:p>
            <a:pPr marL="457200" indent="-457200">
              <a:buFont typeface="Arial" panose="020B0604020202020204" pitchFamily="34" charset="0"/>
              <a:buChar char="•"/>
              <a:defRPr/>
            </a:pPr>
            <a:r>
              <a:rPr lang="en-US" sz="2800" dirty="0">
                <a:solidFill>
                  <a:srgbClr val="08355F"/>
                </a:solidFill>
                <a:ea typeface="Calibri"/>
                <a:cs typeface="Calibri"/>
              </a:rPr>
              <a:t>Try reading both fiction and informational books.</a:t>
            </a:r>
          </a:p>
          <a:p>
            <a:pPr marL="457200" indent="-457200">
              <a:buFont typeface="Arial" panose="020B0604020202020204" pitchFamily="34" charset="0"/>
              <a:buChar char="•"/>
              <a:defRPr/>
            </a:pPr>
            <a:r>
              <a:rPr lang="en-US" sz="2800" dirty="0">
                <a:solidFill>
                  <a:srgbClr val="08355F"/>
                </a:solidFill>
                <a:ea typeface="Calibri"/>
                <a:cs typeface="Calibri"/>
              </a:rPr>
              <a:t>Engage in Dialogic Reading with your child.</a:t>
            </a:r>
          </a:p>
        </p:txBody>
      </p:sp>
      <p:pic>
        <p:nvPicPr>
          <p:cNvPr id="2" name="Picture 1" descr="A person and child reading a book&#10;&#10;">
            <a:extLst>
              <a:ext uri="{FF2B5EF4-FFF2-40B4-BE49-F238E27FC236}">
                <a16:creationId xmlns:a16="http://schemas.microsoft.com/office/drawing/2014/main" id="{7BA3ECE3-B772-C445-E99F-016D90A580E8}"/>
              </a:ext>
            </a:extLst>
          </p:cNvPr>
          <p:cNvPicPr>
            <a:picLocks noChangeAspect="1"/>
          </p:cNvPicPr>
          <p:nvPr/>
        </p:nvPicPr>
        <p:blipFill>
          <a:blip r:embed="rId3"/>
          <a:stretch>
            <a:fillRect/>
          </a:stretch>
        </p:blipFill>
        <p:spPr>
          <a:xfrm>
            <a:off x="8151326" y="1394749"/>
            <a:ext cx="3818781" cy="4068502"/>
          </a:xfrm>
          <a:prstGeom prst="rect">
            <a:avLst/>
          </a:prstGeom>
        </p:spPr>
      </p:pic>
    </p:spTree>
    <p:extLst>
      <p:ext uri="{BB962C8B-B14F-4D97-AF65-F5344CB8AC3E}">
        <p14:creationId xmlns:p14="http://schemas.microsoft.com/office/powerpoint/2010/main" val="1519305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46D95-96D9-4173-32E2-FD6283E3DF12}"/>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E67BEBF6-1CE3-3897-AFBC-FF3153C111CA}"/>
              </a:ext>
            </a:extLst>
          </p:cNvPr>
          <p:cNvSpPr>
            <a:spLocks noGrp="1"/>
          </p:cNvSpPr>
          <p:nvPr>
            <p:ph idx="1"/>
          </p:nvPr>
        </p:nvSpPr>
        <p:spPr>
          <a:xfrm>
            <a:off x="2512283" y="628650"/>
            <a:ext cx="7929434" cy="624896"/>
          </a:xfrm>
          <a:noFill/>
        </p:spPr>
        <p:txBody>
          <a:bodyPr lIns="91440" tIns="45720" rIns="91440" bIns="45720" anchor="t"/>
          <a:lstStyle/>
          <a:p>
            <a:pPr marL="0" indent="0" algn="ctr">
              <a:buNone/>
            </a:pPr>
            <a:r>
              <a:rPr lang="en-US" sz="3600" b="1" dirty="0">
                <a:solidFill>
                  <a:schemeClr val="bg1">
                    <a:lumMod val="50000"/>
                  </a:schemeClr>
                </a:solidFill>
              </a:rPr>
              <a:t>READING WITH YOUR CHILD</a:t>
            </a:r>
          </a:p>
        </p:txBody>
      </p:sp>
      <p:sp>
        <p:nvSpPr>
          <p:cNvPr id="3" name="TextBox 2">
            <a:extLst>
              <a:ext uri="{FF2B5EF4-FFF2-40B4-BE49-F238E27FC236}">
                <a16:creationId xmlns:a16="http://schemas.microsoft.com/office/drawing/2014/main" id="{81C653E7-884E-DDB0-8E33-4C08AA9B5F69}"/>
              </a:ext>
            </a:extLst>
          </p:cNvPr>
          <p:cNvSpPr txBox="1"/>
          <p:nvPr/>
        </p:nvSpPr>
        <p:spPr>
          <a:xfrm>
            <a:off x="3826774" y="2356645"/>
            <a:ext cx="8011457"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3600" b="1" dirty="0"/>
              <a:t>What Is Dialogic Reading?</a:t>
            </a:r>
            <a:endParaRPr lang="en-US" sz="3600" b="1">
              <a:ea typeface="Calibri"/>
              <a:cs typeface="Calibri"/>
            </a:endParaRPr>
          </a:p>
          <a:p>
            <a:pPr marL="228600">
              <a:spcAft>
                <a:spcPts val="1200"/>
              </a:spcAft>
              <a:buFont typeface=""/>
              <a:buChar char="•"/>
            </a:pPr>
            <a:r>
              <a:rPr lang="en-US" sz="2800" dirty="0"/>
              <a:t>A way of reading </a:t>
            </a:r>
            <a:r>
              <a:rPr lang="en-US" sz="2800" i="1" dirty="0"/>
              <a:t>with</a:t>
            </a:r>
            <a:r>
              <a:rPr lang="en-US" sz="2800" dirty="0"/>
              <a:t> your child, not </a:t>
            </a:r>
            <a:r>
              <a:rPr lang="en-US" sz="2800" i="1" dirty="0"/>
              <a:t>to</a:t>
            </a:r>
            <a:r>
              <a:rPr lang="en-US" sz="2800" dirty="0"/>
              <a:t> your child</a:t>
            </a:r>
            <a:endParaRPr lang="en-US" sz="2800" dirty="0">
              <a:ea typeface="Calibri"/>
              <a:cs typeface="Calibri"/>
            </a:endParaRPr>
          </a:p>
          <a:p>
            <a:pPr marL="228600">
              <a:spcAft>
                <a:spcPts val="1200"/>
              </a:spcAft>
              <a:buFont typeface=""/>
              <a:buChar char="•"/>
            </a:pPr>
            <a:r>
              <a:rPr lang="en-US" sz="2800" dirty="0"/>
              <a:t>Uses conversation to build language and thinking</a:t>
            </a:r>
            <a:endParaRPr lang="en-US" sz="2800">
              <a:ea typeface="Calibri"/>
              <a:cs typeface="Calibri"/>
            </a:endParaRPr>
          </a:p>
          <a:p>
            <a:pPr marL="228600">
              <a:spcAft>
                <a:spcPts val="1200"/>
              </a:spcAft>
              <a:buFont typeface=""/>
              <a:buChar char="•"/>
            </a:pPr>
            <a:r>
              <a:rPr lang="en-US" sz="2800" dirty="0"/>
              <a:t>Builds on what families already do naturally</a:t>
            </a:r>
            <a:endParaRPr lang="en-US" sz="2800">
              <a:ea typeface="Calibri"/>
              <a:cs typeface="Calibri"/>
            </a:endParaRPr>
          </a:p>
          <a:p>
            <a:pPr algn="ctr">
              <a:spcAft>
                <a:spcPts val="1200"/>
              </a:spcAft>
            </a:pPr>
            <a:endParaRPr lang="en-US" sz="2800" dirty="0">
              <a:ea typeface="Calibri"/>
              <a:cs typeface="Calibri"/>
            </a:endParaRPr>
          </a:p>
        </p:txBody>
      </p:sp>
      <p:pic>
        <p:nvPicPr>
          <p:cNvPr id="2" name="Picture 1" descr="A person and a child reading a book&#10;&#10;">
            <a:extLst>
              <a:ext uri="{FF2B5EF4-FFF2-40B4-BE49-F238E27FC236}">
                <a16:creationId xmlns:a16="http://schemas.microsoft.com/office/drawing/2014/main" id="{401CD9E4-F2E6-F44E-B714-09B00E1B5F0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49447" y="1564975"/>
            <a:ext cx="3138578" cy="3138578"/>
          </a:xfrm>
          <a:prstGeom prst="rect">
            <a:avLst/>
          </a:prstGeom>
        </p:spPr>
      </p:pic>
      <p:sp>
        <p:nvSpPr>
          <p:cNvPr id="4" name="TextBox 3">
            <a:extLst>
              <a:ext uri="{FF2B5EF4-FFF2-40B4-BE49-F238E27FC236}">
                <a16:creationId xmlns:a16="http://schemas.microsoft.com/office/drawing/2014/main" id="{07E9EF17-D6BB-ED97-24A9-E47BB39765DD}"/>
              </a:ext>
            </a:extLst>
          </p:cNvPr>
          <p:cNvSpPr txBox="1"/>
          <p:nvPr/>
        </p:nvSpPr>
        <p:spPr>
          <a:xfrm>
            <a:off x="249447" y="4855632"/>
            <a:ext cx="2707257" cy="159350"/>
          </a:xfrm>
          <a:prstGeom prst="rect">
            <a:avLst/>
          </a:prstGeom>
        </p:spPr>
        <p:txBody>
          <a:bodyPr>
            <a:normAutofit fontScale="25000" lnSpcReduction="20000"/>
          </a:bodyPr>
          <a:lstStyle/>
          <a:p>
            <a:r>
              <a:rPr lang="en-US"/>
              <a:t>ThePhoto by PhotoAuthor is licensed under CCYYSA.</a:t>
            </a:r>
          </a:p>
        </p:txBody>
      </p:sp>
    </p:spTree>
    <p:extLst>
      <p:ext uri="{BB962C8B-B14F-4D97-AF65-F5344CB8AC3E}">
        <p14:creationId xmlns:p14="http://schemas.microsoft.com/office/powerpoint/2010/main" val="987301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27D07-4D91-5D69-898B-A3A5481DF2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D8E35F-C56E-F427-B41D-029ACE9AF28A}"/>
              </a:ext>
            </a:extLst>
          </p:cNvPr>
          <p:cNvSpPr>
            <a:spLocks noGrp="1"/>
          </p:cNvSpPr>
          <p:nvPr>
            <p:ph idx="1"/>
          </p:nvPr>
        </p:nvSpPr>
        <p:spPr>
          <a:xfrm>
            <a:off x="2045558" y="590550"/>
            <a:ext cx="7929434" cy="624896"/>
          </a:xfrm>
          <a:noFill/>
        </p:spPr>
        <p:txBody>
          <a:bodyPr lIns="91440" tIns="45720" rIns="91440" bIns="45720" anchor="t"/>
          <a:lstStyle/>
          <a:p>
            <a:pPr marL="0" indent="0" algn="ctr">
              <a:buNone/>
            </a:pPr>
            <a:r>
              <a:rPr lang="en-US" sz="3600" b="1" dirty="0">
                <a:solidFill>
                  <a:schemeClr val="bg1">
                    <a:lumMod val="50000"/>
                  </a:schemeClr>
                </a:solidFill>
              </a:rPr>
              <a:t>READING WITH YOUR CHILD</a:t>
            </a:r>
          </a:p>
        </p:txBody>
      </p:sp>
      <p:sp>
        <p:nvSpPr>
          <p:cNvPr id="7" name="TextBox 6">
            <a:extLst>
              <a:ext uri="{FF2B5EF4-FFF2-40B4-BE49-F238E27FC236}">
                <a16:creationId xmlns:a16="http://schemas.microsoft.com/office/drawing/2014/main" id="{759ECCC4-9846-3EB2-7B52-D67C434B17B7}"/>
              </a:ext>
            </a:extLst>
          </p:cNvPr>
          <p:cNvSpPr txBox="1"/>
          <p:nvPr/>
        </p:nvSpPr>
        <p:spPr>
          <a:xfrm>
            <a:off x="2795400" y="1797117"/>
            <a:ext cx="6405435" cy="584775"/>
          </a:xfrm>
          <a:prstGeom prst="rect">
            <a:avLst/>
          </a:prstGeom>
          <a:noFill/>
        </p:spPr>
        <p:txBody>
          <a:bodyPr wrap="square" lIns="91440" tIns="45720" rIns="91440" bIns="45720" rtlCol="0" anchor="t">
            <a:spAutoFit/>
          </a:bodyPr>
          <a:lstStyle/>
          <a:p>
            <a:pPr algn="ctr">
              <a:defRPr/>
            </a:pPr>
            <a:r>
              <a:rPr lang="en-US" sz="3200" b="1" dirty="0">
                <a:solidFill>
                  <a:srgbClr val="185C69">
                    <a:lumMod val="75000"/>
                  </a:srgbClr>
                </a:solidFill>
                <a:latin typeface="Calibri" panose="020F0502020204030204"/>
                <a:ea typeface="Calibri"/>
                <a:cs typeface="Calibri"/>
              </a:rPr>
              <a:t>The Power of Dialogic Reading</a:t>
            </a:r>
            <a:endParaRPr lang="en-US" dirty="0"/>
          </a:p>
        </p:txBody>
      </p:sp>
      <p:sp>
        <p:nvSpPr>
          <p:cNvPr id="9" name="TextBox 8">
            <a:extLst>
              <a:ext uri="{FF2B5EF4-FFF2-40B4-BE49-F238E27FC236}">
                <a16:creationId xmlns:a16="http://schemas.microsoft.com/office/drawing/2014/main" id="{479575E7-1EFD-5454-15BE-75FB368877DC}"/>
              </a:ext>
            </a:extLst>
          </p:cNvPr>
          <p:cNvSpPr txBox="1"/>
          <p:nvPr/>
        </p:nvSpPr>
        <p:spPr>
          <a:xfrm>
            <a:off x="3986961" y="2713806"/>
            <a:ext cx="3863644" cy="43088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1090A"/>
                </a:solidFill>
                <a:effectLst/>
                <a:uLnTx/>
                <a:uFillTx/>
                <a:latin typeface="Calibri" panose="020F0502020204030204"/>
                <a:ea typeface="+mn-ea"/>
                <a:cs typeface="+mn-cs"/>
              </a:rPr>
              <a:t>Watch the video to learn more.</a:t>
            </a:r>
          </a:p>
        </p:txBody>
      </p:sp>
      <p:sp>
        <p:nvSpPr>
          <p:cNvPr id="13" name="TextBox 12">
            <a:hlinkClick r:id="rId3"/>
            <a:extLst>
              <a:ext uri="{FF2B5EF4-FFF2-40B4-BE49-F238E27FC236}">
                <a16:creationId xmlns:a16="http://schemas.microsoft.com/office/drawing/2014/main" id="{60D74090-32A8-4831-9187-02FC2568CD38}"/>
              </a:ext>
            </a:extLst>
          </p:cNvPr>
          <p:cNvSpPr txBox="1"/>
          <p:nvPr/>
        </p:nvSpPr>
        <p:spPr>
          <a:xfrm>
            <a:off x="2961443" y="3256962"/>
            <a:ext cx="5920947" cy="707886"/>
          </a:xfrm>
          <a:prstGeom prst="rect">
            <a:avLst/>
          </a:prstGeom>
          <a:noFill/>
          <a:ln>
            <a:solidFill>
              <a:schemeClr val="tx2">
                <a:lumMod val="85000"/>
              </a:schemeClr>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Watch</a:t>
            </a:r>
            <a:r>
              <a:rPr kumimoji="0" lang="en-US" sz="4000" b="1" i="0" u="none" strike="noStrike" kern="1200" cap="none" spc="0" normalizeH="0" baseline="0" noProof="0" dirty="0">
                <a:ln>
                  <a:noFill/>
                </a:ln>
                <a:effectLst/>
                <a:uLnTx/>
                <a:uFillTx/>
                <a:latin typeface="Calibri" panose="020F0502020204030204"/>
                <a:ea typeface="+mn-ea"/>
                <a:cs typeface="+mn-cs"/>
              </a:rPr>
              <a:t> Video</a:t>
            </a:r>
            <a:endParaRPr lang="en-US" sz="4000" b="1" i="0" u="none" strike="noStrike" kern="1200" cap="none" spc="0" normalizeH="0" baseline="0" noProof="0" dirty="0">
              <a:ln>
                <a:noFill/>
              </a:ln>
              <a:effectLst/>
              <a:uLnTx/>
              <a:uFillTx/>
              <a:latin typeface="Calibri" panose="020F0502020204030204"/>
              <a:ea typeface="Calibri"/>
              <a:cs typeface="Calibri"/>
            </a:endParaRPr>
          </a:p>
        </p:txBody>
      </p:sp>
      <p:sp>
        <p:nvSpPr>
          <p:cNvPr id="12" name="TextBox 11">
            <a:extLst>
              <a:ext uri="{FF2B5EF4-FFF2-40B4-BE49-F238E27FC236}">
                <a16:creationId xmlns:a16="http://schemas.microsoft.com/office/drawing/2014/main" id="{5672DAF5-F2ED-1833-EBE8-3988CA9C84F1}"/>
              </a:ext>
            </a:extLst>
          </p:cNvPr>
          <p:cNvSpPr txBox="1"/>
          <p:nvPr/>
        </p:nvSpPr>
        <p:spPr>
          <a:xfrm>
            <a:off x="1725590" y="4541701"/>
            <a:ext cx="3021799"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1090A"/>
                </a:solidFill>
                <a:effectLst/>
                <a:uLnTx/>
                <a:uFillTx/>
                <a:latin typeface="Calibri" panose="020F0502020204030204"/>
                <a:ea typeface="+mn-ea"/>
                <a:cs typeface="+mn-cs"/>
              </a:rPr>
              <a:t>Watch on YouTube:</a:t>
            </a:r>
            <a:endParaRPr kumimoji="0" lang="en-US" sz="2400" b="1" i="0" u="none" strike="noStrike" kern="1200" cap="none" spc="0" normalizeH="0" baseline="0" noProof="0" dirty="0">
              <a:ln>
                <a:noFill/>
              </a:ln>
              <a:solidFill>
                <a:srgbClr val="01090A"/>
              </a:solidFill>
              <a:effectLst/>
              <a:uLnTx/>
              <a:uFillTx/>
              <a:latin typeface="Calibri" panose="020F0502020204030204"/>
              <a:ea typeface="Calibri"/>
              <a:cs typeface="Calibri"/>
            </a:endParaRPr>
          </a:p>
        </p:txBody>
      </p:sp>
      <p:pic>
        <p:nvPicPr>
          <p:cNvPr id="8" name="Picture 7" descr="YouTube logo">
            <a:extLst>
              <a:ext uri="{FF2B5EF4-FFF2-40B4-BE49-F238E27FC236}">
                <a16:creationId xmlns:a16="http://schemas.microsoft.com/office/drawing/2014/main" id="{27F9A144-E158-EDC4-6047-5196AF9CF346}"/>
              </a:ext>
            </a:extLst>
          </p:cNvPr>
          <p:cNvPicPr>
            <a:picLocks noChangeAspect="1"/>
          </p:cNvPicPr>
          <p:nvPr/>
        </p:nvPicPr>
        <p:blipFill>
          <a:blip r:embed="rId5"/>
          <a:stretch>
            <a:fillRect/>
          </a:stretch>
        </p:blipFill>
        <p:spPr>
          <a:xfrm>
            <a:off x="2046039" y="5130344"/>
            <a:ext cx="2380903" cy="783956"/>
          </a:xfrm>
          <a:prstGeom prst="rect">
            <a:avLst/>
          </a:prstGeom>
        </p:spPr>
      </p:pic>
      <p:sp>
        <p:nvSpPr>
          <p:cNvPr id="10" name="TextBox 9">
            <a:extLst>
              <a:ext uri="{FF2B5EF4-FFF2-40B4-BE49-F238E27FC236}">
                <a16:creationId xmlns:a16="http://schemas.microsoft.com/office/drawing/2014/main" id="{E14842A5-8550-E7EA-35AF-C603DF35605D}"/>
              </a:ext>
            </a:extLst>
          </p:cNvPr>
          <p:cNvSpPr txBox="1"/>
          <p:nvPr/>
        </p:nvSpPr>
        <p:spPr>
          <a:xfrm>
            <a:off x="8066744" y="4541702"/>
            <a:ext cx="2619633"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1090A"/>
                </a:solidFill>
                <a:effectLst/>
                <a:uLnTx/>
                <a:uFillTx/>
                <a:latin typeface="Calibri" panose="020F0502020204030204"/>
                <a:ea typeface="+mn-ea"/>
                <a:cs typeface="+mn-cs"/>
              </a:rPr>
              <a:t>Video provided by:</a:t>
            </a:r>
          </a:p>
        </p:txBody>
      </p:sp>
      <p:pic>
        <p:nvPicPr>
          <p:cNvPr id="4" name="Picture 3" descr="Reading Rockets logo">
            <a:extLst>
              <a:ext uri="{FF2B5EF4-FFF2-40B4-BE49-F238E27FC236}">
                <a16:creationId xmlns:a16="http://schemas.microsoft.com/office/drawing/2014/main" id="{26684D69-5DC2-4CCD-8206-113272393734}"/>
              </a:ext>
            </a:extLst>
          </p:cNvPr>
          <p:cNvPicPr>
            <a:picLocks noChangeAspect="1"/>
          </p:cNvPicPr>
          <p:nvPr/>
        </p:nvPicPr>
        <p:blipFill>
          <a:blip r:embed="rId6"/>
          <a:stretch>
            <a:fillRect/>
          </a:stretch>
        </p:blipFill>
        <p:spPr>
          <a:xfrm>
            <a:off x="7850605" y="5102142"/>
            <a:ext cx="2247900" cy="809625"/>
          </a:xfrm>
          <a:prstGeom prst="rect">
            <a:avLst/>
          </a:prstGeom>
        </p:spPr>
      </p:pic>
      <p:pic>
        <p:nvPicPr>
          <p:cNvPr id="5" name="Picture 4" descr="A qr code ">
            <a:extLst>
              <a:ext uri="{FF2B5EF4-FFF2-40B4-BE49-F238E27FC236}">
                <a16:creationId xmlns:a16="http://schemas.microsoft.com/office/drawing/2014/main" id="{17B645A0-F430-A0ED-ADE2-2715513A964D}"/>
              </a:ext>
            </a:extLst>
          </p:cNvPr>
          <p:cNvPicPr>
            <a:picLocks noChangeAspect="1"/>
          </p:cNvPicPr>
          <p:nvPr/>
        </p:nvPicPr>
        <p:blipFill>
          <a:blip r:embed="rId7"/>
          <a:stretch>
            <a:fillRect/>
          </a:stretch>
        </p:blipFill>
        <p:spPr>
          <a:xfrm>
            <a:off x="10054647" y="5909829"/>
            <a:ext cx="938069" cy="949614"/>
          </a:xfrm>
          <a:prstGeom prst="rect">
            <a:avLst/>
          </a:prstGeom>
        </p:spPr>
      </p:pic>
    </p:spTree>
    <p:extLst>
      <p:ext uri="{BB962C8B-B14F-4D97-AF65-F5344CB8AC3E}">
        <p14:creationId xmlns:p14="http://schemas.microsoft.com/office/powerpoint/2010/main" val="3653307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C6094-094F-276C-02FD-FBE0804F6F5D}"/>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7802B508-5A78-ED1E-2E3F-5784CA539C25}"/>
              </a:ext>
            </a:extLst>
          </p:cNvPr>
          <p:cNvSpPr>
            <a:spLocks noGrp="1"/>
          </p:cNvSpPr>
          <p:nvPr>
            <p:ph idx="1"/>
          </p:nvPr>
        </p:nvSpPr>
        <p:spPr>
          <a:xfrm>
            <a:off x="2131283" y="581025"/>
            <a:ext cx="7929434" cy="624896"/>
          </a:xfrm>
          <a:noFill/>
        </p:spPr>
        <p:txBody>
          <a:bodyPr lIns="91440" tIns="45720" rIns="91440" bIns="45720" anchor="t"/>
          <a:lstStyle/>
          <a:p>
            <a:pPr marL="0" indent="0" algn="ctr">
              <a:buNone/>
            </a:pPr>
            <a:r>
              <a:rPr lang="en-US" sz="3600" b="1" dirty="0">
                <a:solidFill>
                  <a:schemeClr val="bg1">
                    <a:lumMod val="50000"/>
                  </a:schemeClr>
                </a:solidFill>
              </a:rPr>
              <a:t>READING WITH YOUR CHILD</a:t>
            </a:r>
          </a:p>
        </p:txBody>
      </p:sp>
      <p:sp>
        <p:nvSpPr>
          <p:cNvPr id="2" name="TextBox 1">
            <a:extLst>
              <a:ext uri="{FF2B5EF4-FFF2-40B4-BE49-F238E27FC236}">
                <a16:creationId xmlns:a16="http://schemas.microsoft.com/office/drawing/2014/main" id="{33F95AC2-C6EC-4549-40CF-816E6426E5FE}"/>
              </a:ext>
            </a:extLst>
          </p:cNvPr>
          <p:cNvSpPr txBox="1"/>
          <p:nvPr/>
        </p:nvSpPr>
        <p:spPr>
          <a:xfrm>
            <a:off x="1224973" y="1520744"/>
            <a:ext cx="9744363"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1200"/>
              </a:spcAft>
            </a:pPr>
            <a:r>
              <a:rPr lang="en-US" sz="4400" b="1" dirty="0">
                <a:solidFill>
                  <a:srgbClr val="12454F"/>
                </a:solidFill>
                <a:ea typeface="Calibri"/>
                <a:cs typeface="Calibri"/>
              </a:rPr>
              <a:t>Dialogic Reading with PEER</a:t>
            </a:r>
            <a:endParaRPr lang="en-US" sz="3600" dirty="0">
              <a:ea typeface="Calibri" panose="020F0502020204030204"/>
              <a:cs typeface="Calibri" panose="020F0502020204030204"/>
            </a:endParaRPr>
          </a:p>
          <a:p>
            <a:pPr>
              <a:spcAft>
                <a:spcPts val="1200"/>
              </a:spcAft>
            </a:pPr>
            <a:r>
              <a:rPr lang="en-US" sz="3600" b="1" dirty="0"/>
              <a:t>PEER: A Simple Way to Guide Book Conversations</a:t>
            </a:r>
            <a:endParaRPr lang="en-US" sz="3600" b="1" dirty="0">
              <a:ea typeface="Calibri"/>
              <a:cs typeface="Calibri"/>
            </a:endParaRPr>
          </a:p>
          <a:p>
            <a:pPr marL="228600">
              <a:spcAft>
                <a:spcPts val="1200"/>
              </a:spcAft>
              <a:buFont typeface=""/>
              <a:buChar char="•"/>
            </a:pPr>
            <a:r>
              <a:rPr lang="en-US" sz="3200" b="1" dirty="0"/>
              <a:t>P</a:t>
            </a:r>
            <a:r>
              <a:rPr lang="en-US" sz="3200" dirty="0"/>
              <a:t>rompt</a:t>
            </a:r>
            <a:endParaRPr lang="en-US" sz="3200" dirty="0">
              <a:ea typeface="Calibri"/>
              <a:cs typeface="Calibri"/>
            </a:endParaRPr>
          </a:p>
          <a:p>
            <a:pPr marL="228600">
              <a:spcAft>
                <a:spcPts val="1200"/>
              </a:spcAft>
              <a:buFont typeface=""/>
              <a:buChar char="•"/>
            </a:pPr>
            <a:r>
              <a:rPr lang="en-US" sz="3200" b="1" dirty="0"/>
              <a:t>E</a:t>
            </a:r>
            <a:r>
              <a:rPr lang="en-US" sz="3200" dirty="0"/>
              <a:t>valuate</a:t>
            </a:r>
            <a:endParaRPr lang="en-US" sz="3200">
              <a:ea typeface="Calibri"/>
              <a:cs typeface="Calibri"/>
            </a:endParaRPr>
          </a:p>
          <a:p>
            <a:pPr marL="228600">
              <a:spcAft>
                <a:spcPts val="1200"/>
              </a:spcAft>
              <a:buFont typeface=""/>
              <a:buChar char="•"/>
            </a:pPr>
            <a:r>
              <a:rPr lang="en-US" sz="3200" b="1" dirty="0"/>
              <a:t>E</a:t>
            </a:r>
            <a:r>
              <a:rPr lang="en-US" sz="3200" dirty="0"/>
              <a:t>xpand</a:t>
            </a:r>
            <a:endParaRPr lang="en-US" sz="3200">
              <a:ea typeface="Calibri"/>
              <a:cs typeface="Calibri"/>
            </a:endParaRPr>
          </a:p>
          <a:p>
            <a:pPr marL="228600">
              <a:spcAft>
                <a:spcPts val="1200"/>
              </a:spcAft>
              <a:buFont typeface=""/>
              <a:buChar char="•"/>
            </a:pPr>
            <a:r>
              <a:rPr lang="en-US" sz="3200" b="1" dirty="0"/>
              <a:t>R</a:t>
            </a:r>
            <a:r>
              <a:rPr lang="en-US" sz="3200" dirty="0"/>
              <a:t>epeat</a:t>
            </a:r>
            <a:endParaRPr lang="en-US" sz="3200">
              <a:ea typeface="Calibri"/>
              <a:cs typeface="Calibri"/>
            </a:endParaRPr>
          </a:p>
          <a:p>
            <a:pPr algn="ctr"/>
            <a:endParaRPr lang="en-US"/>
          </a:p>
        </p:txBody>
      </p:sp>
    </p:spTree>
    <p:extLst>
      <p:ext uri="{BB962C8B-B14F-4D97-AF65-F5344CB8AC3E}">
        <p14:creationId xmlns:p14="http://schemas.microsoft.com/office/powerpoint/2010/main" val="1056138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Center on Improving Literacy logo">
            <a:extLst>
              <a:ext uri="{FF2B5EF4-FFF2-40B4-BE49-F238E27FC236}">
                <a16:creationId xmlns:a16="http://schemas.microsoft.com/office/drawing/2014/main" id="{5AAE0B23-9C0B-45B7-BCE4-5A9CD25DB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223" y="587414"/>
            <a:ext cx="1773862" cy="1231077"/>
          </a:xfrm>
          <a:prstGeom prst="rect">
            <a:avLst/>
          </a:prstGeom>
        </p:spPr>
      </p:pic>
      <p:sp>
        <p:nvSpPr>
          <p:cNvPr id="8" name="Content Placeholder 5">
            <a:extLst>
              <a:ext uri="{FF2B5EF4-FFF2-40B4-BE49-F238E27FC236}">
                <a16:creationId xmlns:a16="http://schemas.microsoft.com/office/drawing/2014/main" id="{8CE6DE92-F33D-4481-8CB2-00AC7B2DC4A5}"/>
              </a:ext>
            </a:extLst>
          </p:cNvPr>
          <p:cNvSpPr txBox="1">
            <a:spLocks/>
          </p:cNvSpPr>
          <p:nvPr/>
        </p:nvSpPr>
        <p:spPr>
          <a:xfrm>
            <a:off x="1436344" y="1549577"/>
            <a:ext cx="8718297" cy="207615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The National Center on Improving Literacy</a:t>
            </a:r>
            <a:r>
              <a:rPr lang="en-US" dirty="0"/>
              <a:t> (NCIL) is a partnership among literacy experts, university researchers, and technical assistance providers, with funding from the United States Department of Education.</a:t>
            </a:r>
          </a:p>
          <a:p>
            <a:pPr marL="0" indent="0">
              <a:buFont typeface="Arial" panose="020B0604020202020204" pitchFamily="34" charset="0"/>
              <a:buNone/>
            </a:pPr>
            <a:endParaRPr lang="en-US" dirty="0"/>
          </a:p>
          <a:p>
            <a:endParaRPr lang="en-US" dirty="0"/>
          </a:p>
        </p:txBody>
      </p:sp>
      <p:sp>
        <p:nvSpPr>
          <p:cNvPr id="9" name="TextBox 8">
            <a:extLst>
              <a:ext uri="{FF2B5EF4-FFF2-40B4-BE49-F238E27FC236}">
                <a16:creationId xmlns:a16="http://schemas.microsoft.com/office/drawing/2014/main" id="{7A85A31F-C8E6-422E-A5E6-F2DB7F186907}"/>
              </a:ext>
            </a:extLst>
          </p:cNvPr>
          <p:cNvSpPr txBox="1"/>
          <p:nvPr/>
        </p:nvSpPr>
        <p:spPr>
          <a:xfrm>
            <a:off x="855757" y="3799997"/>
            <a:ext cx="10484603" cy="1477328"/>
          </a:xfrm>
          <a:prstGeom prst="rect">
            <a:avLst/>
          </a:prstGeom>
          <a:solidFill>
            <a:schemeClr val="tx2">
              <a:lumMod val="85000"/>
            </a:schemeClr>
          </a:solidFill>
        </p:spPr>
        <p:txBody>
          <a:bodyPr wrap="square" lIns="91440" tIns="45720" rIns="91440" bIns="45720" rtlCol="0" anchor="t">
            <a:spAutoFit/>
          </a:bodyPr>
          <a:lstStyle/>
          <a:p>
            <a:pPr algn="ctr"/>
            <a:r>
              <a:rPr lang="en-US" sz="3000" i="1"/>
              <a:t>Our mission is to increase access to, and use of, evidence-based approaches to screen, identify, and teach students with literacy-related disabilities, including dyslexia.</a:t>
            </a:r>
          </a:p>
        </p:txBody>
      </p:sp>
      <p:pic>
        <p:nvPicPr>
          <p:cNvPr id="11" name="Picture 10" descr="NCIL's webiste">
            <a:extLst>
              <a:ext uri="{FF2B5EF4-FFF2-40B4-BE49-F238E27FC236}">
                <a16:creationId xmlns:a16="http://schemas.microsoft.com/office/drawing/2014/main" id="{C250F6F3-2AE3-1FEE-6451-984B32EDB89F}"/>
              </a:ext>
            </a:extLst>
          </p:cNvPr>
          <p:cNvPicPr>
            <a:picLocks noChangeAspect="1"/>
          </p:cNvPicPr>
          <p:nvPr/>
        </p:nvPicPr>
        <p:blipFill>
          <a:blip r:embed="rId4"/>
          <a:stretch>
            <a:fillRect/>
          </a:stretch>
        </p:blipFill>
        <p:spPr>
          <a:xfrm>
            <a:off x="1532720" y="5625855"/>
            <a:ext cx="2000250" cy="371475"/>
          </a:xfrm>
          <a:prstGeom prst="rect">
            <a:avLst/>
          </a:prstGeom>
        </p:spPr>
      </p:pic>
      <p:pic>
        <p:nvPicPr>
          <p:cNvPr id="13" name="Picture 12" descr="NCIL's Facebook page">
            <a:extLst>
              <a:ext uri="{FF2B5EF4-FFF2-40B4-BE49-F238E27FC236}">
                <a16:creationId xmlns:a16="http://schemas.microsoft.com/office/drawing/2014/main" id="{A6F04297-4BED-4B27-3471-48AE1A8A9665}"/>
              </a:ext>
            </a:extLst>
          </p:cNvPr>
          <p:cNvPicPr>
            <a:picLocks noChangeAspect="1"/>
          </p:cNvPicPr>
          <p:nvPr/>
        </p:nvPicPr>
        <p:blipFill>
          <a:blip r:embed="rId5"/>
          <a:stretch>
            <a:fillRect/>
          </a:stretch>
        </p:blipFill>
        <p:spPr>
          <a:xfrm>
            <a:off x="8895143" y="5624110"/>
            <a:ext cx="2000250" cy="428625"/>
          </a:xfrm>
          <a:prstGeom prst="rect">
            <a:avLst/>
          </a:prstGeom>
        </p:spPr>
      </p:pic>
    </p:spTree>
    <p:extLst>
      <p:ext uri="{BB962C8B-B14F-4D97-AF65-F5344CB8AC3E}">
        <p14:creationId xmlns:p14="http://schemas.microsoft.com/office/powerpoint/2010/main" val="3166424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8CB90-09F6-307F-0907-AC85AAEB2D94}"/>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39156DA-2043-8555-CFB7-DEE67053ABBF}"/>
              </a:ext>
            </a:extLst>
          </p:cNvPr>
          <p:cNvSpPr>
            <a:spLocks noGrp="1"/>
          </p:cNvSpPr>
          <p:nvPr>
            <p:ph idx="1"/>
          </p:nvPr>
        </p:nvSpPr>
        <p:spPr>
          <a:xfrm>
            <a:off x="2131283" y="600075"/>
            <a:ext cx="7929434" cy="624896"/>
          </a:xfrm>
          <a:noFill/>
        </p:spPr>
        <p:txBody>
          <a:bodyPr lIns="91440" tIns="45720" rIns="91440" bIns="45720" anchor="t"/>
          <a:lstStyle/>
          <a:p>
            <a:pPr marL="0" indent="0" algn="ctr">
              <a:buNone/>
            </a:pPr>
            <a:r>
              <a:rPr lang="en-US" sz="3600" b="1" dirty="0">
                <a:solidFill>
                  <a:schemeClr val="bg1">
                    <a:lumMod val="50000"/>
                  </a:schemeClr>
                </a:solidFill>
              </a:rPr>
              <a:t>READING WITH YOUR CHILD</a:t>
            </a:r>
          </a:p>
        </p:txBody>
      </p:sp>
      <p:sp>
        <p:nvSpPr>
          <p:cNvPr id="5" name="TextBox 4">
            <a:extLst>
              <a:ext uri="{FF2B5EF4-FFF2-40B4-BE49-F238E27FC236}">
                <a16:creationId xmlns:a16="http://schemas.microsoft.com/office/drawing/2014/main" id="{83C5C73D-F3AF-C0EB-DACF-714DDCBFC856}"/>
              </a:ext>
            </a:extLst>
          </p:cNvPr>
          <p:cNvSpPr txBox="1"/>
          <p:nvPr/>
        </p:nvSpPr>
        <p:spPr>
          <a:xfrm>
            <a:off x="153274" y="1304505"/>
            <a:ext cx="7649158" cy="4431983"/>
          </a:xfrm>
          <a:prstGeom prst="rect">
            <a:avLst/>
          </a:prstGeom>
          <a:noFill/>
          <a:ln w="28575">
            <a:noFill/>
          </a:ln>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800" b="1" dirty="0">
                <a:solidFill>
                  <a:srgbClr val="08355F"/>
                </a:solidFill>
                <a:latin typeface="Calibri" panose="020F0502020204030204"/>
                <a:ea typeface="Calibri"/>
                <a:cs typeface="Calibri"/>
              </a:rPr>
              <a:t>Activity</a:t>
            </a:r>
            <a:endParaRPr kumimoji="0" lang="en-US" sz="2800" b="1"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marL="514350" indent="-514350">
              <a:spcAft>
                <a:spcPts val="1200"/>
              </a:spcAft>
              <a:buFont typeface="+mj-lt"/>
              <a:buAutoNum type="arabicPeriod"/>
              <a:defRPr/>
            </a:pPr>
            <a:r>
              <a:rPr lang="en-US" sz="2800" dirty="0">
                <a:solidFill>
                  <a:srgbClr val="08355F"/>
                </a:solidFill>
                <a:ea typeface="Calibri"/>
                <a:cs typeface="Calibri"/>
              </a:rPr>
              <a:t>Find a partner and get a picture book.</a:t>
            </a:r>
          </a:p>
          <a:p>
            <a:pPr marL="514350" indent="-514350">
              <a:spcAft>
                <a:spcPts val="1200"/>
              </a:spcAft>
              <a:buFont typeface="+mj-lt"/>
              <a:buAutoNum type="arabicPeriod"/>
              <a:defRPr/>
            </a:pPr>
            <a:r>
              <a:rPr lang="en-US" sz="2800" dirty="0"/>
              <a:t>Use the picture book to apply the PEER sequence following The Process of Dialogic Reading handout. </a:t>
            </a:r>
          </a:p>
          <a:p>
            <a:pPr marL="514350" indent="-514350">
              <a:spcAft>
                <a:spcPts val="1200"/>
              </a:spcAft>
              <a:buFont typeface="+mj-lt"/>
              <a:buAutoNum type="arabicPeriod"/>
              <a:defRPr/>
            </a:pPr>
            <a:r>
              <a:rPr lang="en-US" sz="2800" dirty="0"/>
              <a:t>Use sticky notes to mark the places in the book where you would apply part of the sequence, noting which part and what you would ask. </a:t>
            </a:r>
          </a:p>
          <a:p>
            <a:pPr marL="514350" indent="-514350">
              <a:spcAft>
                <a:spcPts val="1200"/>
              </a:spcAft>
              <a:buFont typeface="+mj-lt"/>
              <a:buAutoNum type="arabicPeriod"/>
              <a:defRPr/>
            </a:pPr>
            <a:r>
              <a:rPr lang="en-US" sz="2800" dirty="0"/>
              <a:t>Be prepared to share out.</a:t>
            </a:r>
            <a:r>
              <a:rPr lang="en-US" sz="2800" dirty="0">
                <a:solidFill>
                  <a:srgbClr val="08355F"/>
                </a:solidFill>
                <a:ea typeface="Calibri"/>
                <a:cs typeface="Calibri"/>
              </a:rPr>
              <a:t> </a:t>
            </a:r>
          </a:p>
        </p:txBody>
      </p:sp>
      <p:pic>
        <p:nvPicPr>
          <p:cNvPr id="2" name="Picture 1" descr="A qr code ">
            <a:extLst>
              <a:ext uri="{FF2B5EF4-FFF2-40B4-BE49-F238E27FC236}">
                <a16:creationId xmlns:a16="http://schemas.microsoft.com/office/drawing/2014/main" id="{D73A6553-7A75-306B-76C7-7EA58CC55690}"/>
              </a:ext>
            </a:extLst>
          </p:cNvPr>
          <p:cNvPicPr>
            <a:picLocks noChangeAspect="1"/>
          </p:cNvPicPr>
          <p:nvPr/>
        </p:nvPicPr>
        <p:blipFill>
          <a:blip r:embed="rId3"/>
          <a:stretch>
            <a:fillRect/>
          </a:stretch>
        </p:blipFill>
        <p:spPr>
          <a:xfrm>
            <a:off x="6771779" y="5091162"/>
            <a:ext cx="1252157" cy="1282797"/>
          </a:xfrm>
          <a:prstGeom prst="rect">
            <a:avLst/>
          </a:prstGeom>
        </p:spPr>
      </p:pic>
      <p:pic>
        <p:nvPicPr>
          <p:cNvPr id="6" name="Picture 5" descr="The Dialogic Reading Method&#10;">
            <a:extLst>
              <a:ext uri="{FF2B5EF4-FFF2-40B4-BE49-F238E27FC236}">
                <a16:creationId xmlns:a16="http://schemas.microsoft.com/office/drawing/2014/main" id="{49A3CCC1-C44F-3DCB-CE93-546A9CFCA9D6}"/>
              </a:ext>
            </a:extLst>
          </p:cNvPr>
          <p:cNvPicPr>
            <a:picLocks noChangeAspect="1"/>
          </p:cNvPicPr>
          <p:nvPr/>
        </p:nvPicPr>
        <p:blipFill>
          <a:blip r:embed="rId4"/>
          <a:stretch>
            <a:fillRect/>
          </a:stretch>
        </p:blipFill>
        <p:spPr>
          <a:xfrm>
            <a:off x="8214865" y="1408801"/>
            <a:ext cx="3972820" cy="5190407"/>
          </a:xfrm>
          <a:prstGeom prst="rect">
            <a:avLst/>
          </a:prstGeom>
        </p:spPr>
      </p:pic>
      <p:pic>
        <p:nvPicPr>
          <p:cNvPr id="4" name="Graphic 4" descr="Backpack with solid fill">
            <a:hlinkClick r:id="rId5"/>
            <a:extLst>
              <a:ext uri="{FF2B5EF4-FFF2-40B4-BE49-F238E27FC236}">
                <a16:creationId xmlns:a16="http://schemas.microsoft.com/office/drawing/2014/main" id="{4AFA4B17-63D3-55FB-D8FB-A3D2CB2C4F2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spTree>
    <p:extLst>
      <p:ext uri="{BB962C8B-B14F-4D97-AF65-F5344CB8AC3E}">
        <p14:creationId xmlns:p14="http://schemas.microsoft.com/office/powerpoint/2010/main" val="1617808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4778B-E8C6-B2B2-7FD7-8238C5328259}"/>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C567E32-8A1C-36F5-4DD7-A05A2DD11554}"/>
              </a:ext>
            </a:extLst>
          </p:cNvPr>
          <p:cNvSpPr>
            <a:spLocks noGrp="1"/>
          </p:cNvSpPr>
          <p:nvPr>
            <p:ph idx="1"/>
          </p:nvPr>
        </p:nvSpPr>
        <p:spPr>
          <a:xfrm>
            <a:off x="2264633" y="552450"/>
            <a:ext cx="7929434" cy="624896"/>
          </a:xfrm>
          <a:noFill/>
        </p:spPr>
        <p:txBody>
          <a:bodyPr lIns="91440" tIns="45720" rIns="91440" bIns="45720" anchor="t"/>
          <a:lstStyle/>
          <a:p>
            <a:pPr marL="0" indent="0" algn="ctr">
              <a:buNone/>
            </a:pPr>
            <a:r>
              <a:rPr lang="en-US" sz="3600" b="1" dirty="0">
                <a:solidFill>
                  <a:schemeClr val="bg1">
                    <a:lumMod val="50000"/>
                  </a:schemeClr>
                </a:solidFill>
              </a:rPr>
              <a:t>READING WITH YOUR CHILD</a:t>
            </a:r>
          </a:p>
        </p:txBody>
      </p:sp>
      <p:sp>
        <p:nvSpPr>
          <p:cNvPr id="5" name="TextBox 4">
            <a:extLst>
              <a:ext uri="{FF2B5EF4-FFF2-40B4-BE49-F238E27FC236}">
                <a16:creationId xmlns:a16="http://schemas.microsoft.com/office/drawing/2014/main" id="{A7B4871D-360C-C3FB-7FE4-787C677337F1}"/>
              </a:ext>
            </a:extLst>
          </p:cNvPr>
          <p:cNvSpPr txBox="1"/>
          <p:nvPr/>
        </p:nvSpPr>
        <p:spPr>
          <a:xfrm>
            <a:off x="153274" y="1269069"/>
            <a:ext cx="7649158" cy="4062651"/>
          </a:xfrm>
          <a:prstGeom prst="rect">
            <a:avLst/>
          </a:prstGeom>
          <a:noFill/>
          <a:ln w="28575">
            <a:noFill/>
          </a:ln>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endParaRPr lang="en-US" sz="2800" b="1" dirty="0">
              <a:solidFill>
                <a:srgbClr val="08355F"/>
              </a:solidFill>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8355F"/>
                </a:solidFill>
                <a:latin typeface="Calibri" panose="020F0502020204030204"/>
                <a:ea typeface="Calibri"/>
                <a:cs typeface="Calibri"/>
              </a:rPr>
              <a:t>Activity Share Out</a:t>
            </a:r>
            <a:endParaRPr kumimoji="0" lang="en-US" sz="3200" b="1"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lvl="0">
              <a:defRPr/>
            </a:pPr>
            <a:endParaRPr lang="en-US" sz="2800" dirty="0"/>
          </a:p>
          <a:p>
            <a:pPr marL="457200" lvl="0" indent="-457200">
              <a:spcAft>
                <a:spcPts val="1200"/>
              </a:spcAft>
              <a:buFont typeface="Arial" panose="020B0604020202020204" pitchFamily="34" charset="0"/>
              <a:buChar char="•"/>
              <a:defRPr/>
            </a:pPr>
            <a:r>
              <a:rPr lang="en-US" sz="2800" dirty="0"/>
              <a:t>Where did you apply the PEER sequence?</a:t>
            </a:r>
          </a:p>
          <a:p>
            <a:pPr marL="457200" lvl="0" indent="-457200">
              <a:spcAft>
                <a:spcPts val="1200"/>
              </a:spcAft>
              <a:buFont typeface="Arial" panose="020B0604020202020204" pitchFamily="34" charset="0"/>
              <a:buChar char="•"/>
              <a:defRPr/>
            </a:pPr>
            <a:r>
              <a:rPr lang="en-US" sz="2800" dirty="0"/>
              <a:t>Which parts?</a:t>
            </a:r>
          </a:p>
          <a:p>
            <a:pPr marL="457200" lvl="0" indent="-457200">
              <a:spcAft>
                <a:spcPts val="1200"/>
              </a:spcAft>
              <a:buFont typeface="Arial" panose="020B0604020202020204" pitchFamily="34" charset="0"/>
              <a:buChar char="•"/>
              <a:defRPr/>
            </a:pPr>
            <a:r>
              <a:rPr lang="en-US" sz="2800" dirty="0"/>
              <a:t>What types of questions did you and your partner use? </a:t>
            </a:r>
          </a:p>
          <a:p>
            <a:pPr lvl="0">
              <a:spcAft>
                <a:spcPts val="1200"/>
              </a:spcAft>
              <a:defRPr/>
            </a:pPr>
            <a:r>
              <a:rPr lang="en-US" sz="2800" dirty="0"/>
              <a:t> </a:t>
            </a:r>
          </a:p>
        </p:txBody>
      </p:sp>
      <p:pic>
        <p:nvPicPr>
          <p:cNvPr id="7" name="Picture 6" descr="A qr code">
            <a:extLst>
              <a:ext uri="{FF2B5EF4-FFF2-40B4-BE49-F238E27FC236}">
                <a16:creationId xmlns:a16="http://schemas.microsoft.com/office/drawing/2014/main" id="{8152743E-3A0B-AB64-5D45-CEA0F67A9296}"/>
              </a:ext>
            </a:extLst>
          </p:cNvPr>
          <p:cNvPicPr>
            <a:picLocks noChangeAspect="1"/>
          </p:cNvPicPr>
          <p:nvPr/>
        </p:nvPicPr>
        <p:blipFill>
          <a:blip r:embed="rId3"/>
          <a:stretch>
            <a:fillRect/>
          </a:stretch>
        </p:blipFill>
        <p:spPr>
          <a:xfrm>
            <a:off x="6549990" y="4869373"/>
            <a:ext cx="1252157" cy="1282796"/>
          </a:xfrm>
          <a:prstGeom prst="rect">
            <a:avLst/>
          </a:prstGeom>
        </p:spPr>
      </p:pic>
      <p:pic>
        <p:nvPicPr>
          <p:cNvPr id="6" name="Picture 5" descr="The Dialogic Reading Method&#10;">
            <a:extLst>
              <a:ext uri="{FF2B5EF4-FFF2-40B4-BE49-F238E27FC236}">
                <a16:creationId xmlns:a16="http://schemas.microsoft.com/office/drawing/2014/main" id="{68441EED-1528-9D21-3983-E862B99BF179}"/>
              </a:ext>
            </a:extLst>
          </p:cNvPr>
          <p:cNvPicPr>
            <a:picLocks noChangeAspect="1"/>
          </p:cNvPicPr>
          <p:nvPr/>
        </p:nvPicPr>
        <p:blipFill>
          <a:blip r:embed="rId4"/>
          <a:stretch>
            <a:fillRect/>
          </a:stretch>
        </p:blipFill>
        <p:spPr>
          <a:xfrm>
            <a:off x="8114763" y="1275451"/>
            <a:ext cx="4140136" cy="5496284"/>
          </a:xfrm>
          <a:prstGeom prst="rect">
            <a:avLst/>
          </a:prstGeom>
        </p:spPr>
      </p:pic>
      <p:pic>
        <p:nvPicPr>
          <p:cNvPr id="4" name="Graphic 4" descr="Backpack with solid fill">
            <a:hlinkClick r:id="rId5"/>
            <a:extLst>
              <a:ext uri="{FF2B5EF4-FFF2-40B4-BE49-F238E27FC236}">
                <a16:creationId xmlns:a16="http://schemas.microsoft.com/office/drawing/2014/main" id="{0BB941E4-ACF7-09E2-527E-9D0904E0E9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spTree>
    <p:extLst>
      <p:ext uri="{BB962C8B-B14F-4D97-AF65-F5344CB8AC3E}">
        <p14:creationId xmlns:p14="http://schemas.microsoft.com/office/powerpoint/2010/main" val="1626146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AAB2E-E56F-C112-1AF0-CB2AE70AAB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B5F4DE-5065-EFC2-5584-C2A6F1C14419}"/>
              </a:ext>
            </a:extLst>
          </p:cNvPr>
          <p:cNvSpPr>
            <a:spLocks noGrp="1"/>
          </p:cNvSpPr>
          <p:nvPr>
            <p:ph type="title"/>
          </p:nvPr>
        </p:nvSpPr>
        <p:spPr/>
        <p:txBody>
          <a:bodyPr/>
          <a:lstStyle/>
          <a:p>
            <a:r>
              <a:rPr lang="en-US" b="1" dirty="0"/>
              <a:t>Helping Your Child Understand What is Read</a:t>
            </a:r>
          </a:p>
        </p:txBody>
      </p:sp>
    </p:spTree>
    <p:extLst>
      <p:ext uri="{BB962C8B-B14F-4D97-AF65-F5344CB8AC3E}">
        <p14:creationId xmlns:p14="http://schemas.microsoft.com/office/powerpoint/2010/main" val="1317239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EB0A9-47D7-4214-3ADB-37BAB746E2B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C27EA75-588E-2310-3E4A-5C6A566B4BB4}"/>
              </a:ext>
            </a:extLst>
          </p:cNvPr>
          <p:cNvSpPr txBox="1">
            <a:spLocks/>
          </p:cNvSpPr>
          <p:nvPr/>
        </p:nvSpPr>
        <p:spPr>
          <a:xfrm>
            <a:off x="1063208" y="885825"/>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2" name="TextBox 1">
            <a:extLst>
              <a:ext uri="{FF2B5EF4-FFF2-40B4-BE49-F238E27FC236}">
                <a16:creationId xmlns:a16="http://schemas.microsoft.com/office/drawing/2014/main" id="{E312D71F-D15F-58FB-66E7-ED8750FF31D9}"/>
              </a:ext>
            </a:extLst>
          </p:cNvPr>
          <p:cNvSpPr txBox="1"/>
          <p:nvPr/>
        </p:nvSpPr>
        <p:spPr>
          <a:xfrm>
            <a:off x="824678" y="1937227"/>
            <a:ext cx="10165815" cy="523220"/>
          </a:xfrm>
          <a:prstGeom prst="rect">
            <a:avLst/>
          </a:prstGeom>
          <a:noFill/>
          <a:ln w="28575">
            <a:noFill/>
          </a:ln>
        </p:spPr>
        <p:txBody>
          <a:bodyPr wrap="square" lIns="91440" tIns="45720" rIns="91440" bIns="45720" rtlCol="0" anchor="t">
            <a:spAutoFit/>
          </a:bodyPr>
          <a:lstStyle/>
          <a:p>
            <a:pPr algn="ctr">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Calibri"/>
                <a:cs typeface="Calibri"/>
              </a:rPr>
              <a:t>Ask smart questions to help your child understand what </a:t>
            </a:r>
            <a:r>
              <a:rPr lang="en-US" sz="2800" dirty="0">
                <a:solidFill>
                  <a:srgbClr val="000000"/>
                </a:solidFill>
                <a:latin typeface="Calibri" panose="020F0502020204030204"/>
                <a:ea typeface="Calibri"/>
                <a:cs typeface="Calibri"/>
              </a:rPr>
              <a:t>they read</a:t>
            </a:r>
            <a:r>
              <a:rPr kumimoji="0" lang="en-US" sz="2800" b="0" i="0" u="none" strike="noStrike" kern="1200" cap="none" spc="0" normalizeH="0" baseline="0" noProof="0" dirty="0">
                <a:ln>
                  <a:noFill/>
                </a:ln>
                <a:solidFill>
                  <a:srgbClr val="000000"/>
                </a:solidFill>
                <a:effectLst/>
                <a:uLnTx/>
                <a:uFillTx/>
                <a:latin typeface="Calibri" panose="020F0502020204030204"/>
                <a:ea typeface="Calibri"/>
                <a:cs typeface="Calibri"/>
              </a:rPr>
              <a:t>.</a:t>
            </a:r>
          </a:p>
        </p:txBody>
      </p:sp>
      <p:sp>
        <p:nvSpPr>
          <p:cNvPr id="7" name="TextBox 6">
            <a:extLst>
              <a:ext uri="{FF2B5EF4-FFF2-40B4-BE49-F238E27FC236}">
                <a16:creationId xmlns:a16="http://schemas.microsoft.com/office/drawing/2014/main" id="{E17A0044-8831-3865-5BD9-865C54CC102A}"/>
              </a:ext>
            </a:extLst>
          </p:cNvPr>
          <p:cNvSpPr txBox="1"/>
          <p:nvPr/>
        </p:nvSpPr>
        <p:spPr>
          <a:xfrm>
            <a:off x="385605" y="3353000"/>
            <a:ext cx="2605976" cy="2308324"/>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Ask questions that your child can answer with more than one or two words.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endParaRPr>
          </a:p>
        </p:txBody>
      </p:sp>
      <p:sp>
        <p:nvSpPr>
          <p:cNvPr id="11" name="TextBox 10">
            <a:extLst>
              <a:ext uri="{FF2B5EF4-FFF2-40B4-BE49-F238E27FC236}">
                <a16:creationId xmlns:a16="http://schemas.microsoft.com/office/drawing/2014/main" id="{9A909CC7-8440-FE6B-A129-3B85331D75D6}"/>
              </a:ext>
            </a:extLst>
          </p:cNvPr>
          <p:cNvSpPr txBox="1"/>
          <p:nvPr/>
        </p:nvSpPr>
        <p:spPr>
          <a:xfrm>
            <a:off x="3162894" y="3353000"/>
            <a:ext cx="2605976" cy="2308324"/>
          </a:xfrm>
          <a:prstGeom prst="rect">
            <a:avLst/>
          </a:prstGeom>
          <a:noFill/>
          <a:ln w="28575">
            <a:noFill/>
          </a:ln>
        </p:spPr>
        <p:txBody>
          <a:bodyPr wrap="square" lIns="91440" tIns="45720" rIns="91440" bIns="45720" rtlCol="0" anchor="t">
            <a:spAutoFit/>
          </a:bodyPr>
          <a:lstStyle/>
          <a:p>
            <a:pPr algn="ctr">
              <a:defRPr/>
            </a:pPr>
            <a:r>
              <a:rPr kumimoji="0" lang="en-US" sz="2400" b="0" i="0" u="none" strike="noStrike" kern="1200" cap="none" spc="0" normalizeH="0" baseline="0" noProof="0" dirty="0">
                <a:ln>
                  <a:noFill/>
                </a:ln>
                <a:solidFill>
                  <a:srgbClr val="08355F"/>
                </a:solidFill>
                <a:effectLst/>
                <a:uLnTx/>
                <a:uFillTx/>
                <a:latin typeface="Calibri" panose="020F0502020204030204"/>
                <a:ea typeface="Calibri"/>
                <a:cs typeface="Calibri"/>
              </a:rPr>
              <a:t>Ask </a:t>
            </a:r>
            <a:r>
              <a:rPr lang="en-US" sz="2400" dirty="0">
                <a:solidFill>
                  <a:srgbClr val="08355F"/>
                </a:solidFill>
                <a:latin typeface="Calibri" panose="020F0502020204030204"/>
                <a:ea typeface="Calibri"/>
                <a:cs typeface="Calibri"/>
              </a:rPr>
              <a:t>questions that</a:t>
            </a:r>
            <a:r>
              <a:rPr kumimoji="0" lang="en-US" sz="2400" b="0" i="0" u="none" strike="noStrike" kern="1200" cap="none" spc="0" normalizeH="0" baseline="0" noProof="0" dirty="0">
                <a:ln>
                  <a:noFill/>
                </a:ln>
                <a:solidFill>
                  <a:srgbClr val="08355F"/>
                </a:solidFill>
                <a:effectLst/>
                <a:uLnTx/>
                <a:uFillTx/>
                <a:latin typeface="Calibri" panose="020F0502020204030204"/>
                <a:ea typeface="Calibri"/>
                <a:cs typeface="Calibri"/>
              </a:rPr>
              <a:t> have your child </a:t>
            </a:r>
            <a:r>
              <a:rPr lang="en-US" sz="2400" dirty="0">
                <a:solidFill>
                  <a:srgbClr val="08355F"/>
                </a:solidFill>
                <a:latin typeface="Calibri" panose="020F0502020204030204"/>
                <a:ea typeface="Calibri"/>
                <a:cs typeface="Calibri"/>
              </a:rPr>
              <a:t>use</a:t>
            </a:r>
            <a:r>
              <a:rPr kumimoji="0" lang="en-US" sz="2400" b="0" i="0" u="none" strike="noStrike" kern="1200" cap="none" spc="0" normalizeH="0" baseline="0" noProof="0" dirty="0">
                <a:ln>
                  <a:noFill/>
                </a:ln>
                <a:solidFill>
                  <a:srgbClr val="08355F"/>
                </a:solidFill>
                <a:effectLst/>
                <a:uLnTx/>
                <a:uFillTx/>
                <a:latin typeface="Calibri" panose="020F0502020204030204"/>
                <a:ea typeface="Calibri"/>
                <a:cs typeface="Calibri"/>
              </a:rPr>
              <a:t> information from the story to answer.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endParaRPr>
          </a:p>
        </p:txBody>
      </p:sp>
      <p:sp>
        <p:nvSpPr>
          <p:cNvPr id="13" name="TextBox 12">
            <a:extLst>
              <a:ext uri="{FF2B5EF4-FFF2-40B4-BE49-F238E27FC236}">
                <a16:creationId xmlns:a16="http://schemas.microsoft.com/office/drawing/2014/main" id="{6D2FDAE6-0167-13B8-9F02-355C66E06C94}"/>
              </a:ext>
            </a:extLst>
          </p:cNvPr>
          <p:cNvSpPr txBox="1"/>
          <p:nvPr/>
        </p:nvSpPr>
        <p:spPr>
          <a:xfrm>
            <a:off x="5960236" y="3353000"/>
            <a:ext cx="2605976" cy="2308324"/>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Ask "</a:t>
            </a:r>
            <a:r>
              <a:rPr kumimoji="0" lang="en-US" sz="2400" b="0" i="0" u="none" strike="noStrike" kern="1200" cap="none" spc="0" normalizeH="0" baseline="0" noProof="0" err="1">
                <a:ln>
                  <a:noFill/>
                </a:ln>
                <a:solidFill>
                  <a:srgbClr val="08355F"/>
                </a:solidFill>
                <a:effectLst/>
                <a:uLnTx/>
                <a:uFillTx/>
                <a:latin typeface="Calibri" panose="020F0502020204030204"/>
                <a:ea typeface="Calibri"/>
                <a:cs typeface="Calibri"/>
              </a:rPr>
              <a:t>Wh</a:t>
            </a: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 questions (Who, What, When, Where, and Why) and "How" questions.</a:t>
            </a:r>
          </a:p>
        </p:txBody>
      </p:sp>
      <p:sp>
        <p:nvSpPr>
          <p:cNvPr id="12" name="TextBox 11">
            <a:extLst>
              <a:ext uri="{FF2B5EF4-FFF2-40B4-BE49-F238E27FC236}">
                <a16:creationId xmlns:a16="http://schemas.microsoft.com/office/drawing/2014/main" id="{BD4A2BAC-346B-DA45-A30E-BE0C49242903}"/>
              </a:ext>
            </a:extLst>
          </p:cNvPr>
          <p:cNvSpPr txBox="1"/>
          <p:nvPr/>
        </p:nvSpPr>
        <p:spPr>
          <a:xfrm>
            <a:off x="8847815" y="3352999"/>
            <a:ext cx="2605976" cy="2308324"/>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rPr>
              <a:t>Ask questions about characters, ideas, or words in the story.</a:t>
            </a: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355F"/>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988029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28E7614-F6B8-5025-90B2-3E7A2F37E42C}"/>
              </a:ext>
            </a:extLst>
          </p:cNvPr>
          <p:cNvSpPr txBox="1">
            <a:spLocks/>
          </p:cNvSpPr>
          <p:nvPr/>
        </p:nvSpPr>
        <p:spPr>
          <a:xfrm>
            <a:off x="1244183" y="0"/>
            <a:ext cx="10060717" cy="614135"/>
          </a:xfrm>
          <a:prstGeom prst="rect">
            <a:avLst/>
          </a:prstGeom>
          <a:solidFill>
            <a:schemeClr val="tx2">
              <a:lumMod val="9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2" name="Title 1">
            <a:extLst>
              <a:ext uri="{FF2B5EF4-FFF2-40B4-BE49-F238E27FC236}">
                <a16:creationId xmlns:a16="http://schemas.microsoft.com/office/drawing/2014/main" id="{BC916844-D01E-1405-AA80-33148E667515}"/>
              </a:ext>
            </a:extLst>
          </p:cNvPr>
          <p:cNvSpPr>
            <a:spLocks noGrp="1"/>
          </p:cNvSpPr>
          <p:nvPr>
            <p:ph type="title"/>
          </p:nvPr>
        </p:nvSpPr>
        <p:spPr>
          <a:xfrm>
            <a:off x="823823" y="803840"/>
            <a:ext cx="10515600" cy="678582"/>
          </a:xfrm>
        </p:spPr>
        <p:txBody>
          <a:bodyPr lIns="91440" tIns="45720" rIns="91440" bIns="45720" anchor="t"/>
          <a:lstStyle/>
          <a:p>
            <a:pPr algn="ctr"/>
            <a:r>
              <a:rPr lang="en-US" sz="3600" b="1" dirty="0">
                <a:solidFill>
                  <a:srgbClr val="12454F"/>
                </a:solidFill>
                <a:latin typeface="Calibri"/>
                <a:ea typeface="Calibri"/>
                <a:cs typeface="Calibri"/>
              </a:rPr>
              <a:t>Dialogic Reading with CROWD</a:t>
            </a:r>
            <a:endParaRPr lang="en-US" sz="3600">
              <a:solidFill>
                <a:srgbClr val="000000"/>
              </a:solidFill>
              <a:latin typeface="Calibri"/>
              <a:ea typeface="Calibri"/>
              <a:cs typeface="Calibri"/>
            </a:endParaRPr>
          </a:p>
          <a:p>
            <a:endParaRPr lang="en-US" dirty="0">
              <a:ea typeface="Calibri Light"/>
              <a:cs typeface="Calibri Light"/>
            </a:endParaRPr>
          </a:p>
        </p:txBody>
      </p:sp>
      <p:sp>
        <p:nvSpPr>
          <p:cNvPr id="3" name="Content Placeholder 2">
            <a:extLst>
              <a:ext uri="{FF2B5EF4-FFF2-40B4-BE49-F238E27FC236}">
                <a16:creationId xmlns:a16="http://schemas.microsoft.com/office/drawing/2014/main" id="{5688E764-1373-C829-8E86-9A7FCD60C8D1}"/>
              </a:ext>
            </a:extLst>
          </p:cNvPr>
          <p:cNvSpPr>
            <a:spLocks noGrp="1"/>
          </p:cNvSpPr>
          <p:nvPr>
            <p:ph idx="1"/>
          </p:nvPr>
        </p:nvSpPr>
        <p:spPr>
          <a:xfrm>
            <a:off x="1122684" y="1293664"/>
            <a:ext cx="10305125" cy="5142091"/>
          </a:xfrm>
        </p:spPr>
        <p:txBody>
          <a:bodyPr lIns="91440" tIns="45720" rIns="91440" bIns="45720" anchor="t"/>
          <a:lstStyle/>
          <a:p>
            <a:pPr>
              <a:buNone/>
            </a:pPr>
            <a:r>
              <a:rPr lang="en-US" b="1" dirty="0"/>
              <a:t>CROWD: Five Types of Prompts</a:t>
            </a:r>
            <a:endParaRPr lang="en-US" dirty="0"/>
          </a:p>
          <a:p>
            <a:r>
              <a:rPr lang="en-US" sz="2400" b="1" dirty="0">
                <a:ea typeface="+mn-lt"/>
                <a:cs typeface="+mn-lt"/>
              </a:rPr>
              <a:t>C — Completion</a:t>
            </a:r>
            <a:r>
              <a:rPr lang="en-US" sz="2400" dirty="0">
                <a:ea typeface="+mn-lt"/>
                <a:cs typeface="+mn-lt"/>
              </a:rPr>
              <a:t> - </a:t>
            </a:r>
            <a:r>
              <a:rPr lang="en-US" dirty="0">
                <a:ea typeface="+mn-lt"/>
                <a:cs typeface="+mn-lt"/>
              </a:rPr>
              <a:t>Finish a familiar phrase or sentence. </a:t>
            </a:r>
          </a:p>
          <a:p>
            <a:pPr lvl="1"/>
            <a:r>
              <a:rPr lang="en-US" i="1" dirty="0">
                <a:ea typeface="+mn-lt"/>
                <a:cs typeface="+mn-lt"/>
              </a:rPr>
              <a:t>“Brown bear, brown bear, what do you… see.”</a:t>
            </a:r>
            <a:endParaRPr lang="en-US" dirty="0">
              <a:ea typeface="Calibri"/>
              <a:cs typeface="Calibri"/>
            </a:endParaRPr>
          </a:p>
          <a:p>
            <a:r>
              <a:rPr lang="en-US" sz="2400" b="1" dirty="0">
                <a:ea typeface="+mn-lt"/>
                <a:cs typeface="+mn-lt"/>
              </a:rPr>
              <a:t>R — Recall</a:t>
            </a:r>
            <a:r>
              <a:rPr lang="en-US" sz="2400" dirty="0">
                <a:ea typeface="+mn-lt"/>
                <a:cs typeface="+mn-lt"/>
              </a:rPr>
              <a:t> - </a:t>
            </a:r>
            <a:r>
              <a:rPr lang="en-US" dirty="0">
                <a:ea typeface="+mn-lt"/>
                <a:cs typeface="+mn-lt"/>
              </a:rPr>
              <a:t>Ask about something that already happened in the story. </a:t>
            </a:r>
          </a:p>
          <a:p>
            <a:pPr lvl="1"/>
            <a:r>
              <a:rPr lang="en-US" i="1" dirty="0">
                <a:ea typeface="+mn-lt"/>
                <a:cs typeface="+mn-lt"/>
              </a:rPr>
              <a:t>“What happened to the caterpillar?”</a:t>
            </a:r>
            <a:endParaRPr lang="en-US">
              <a:ea typeface="Calibri" panose="020F0502020204030204"/>
              <a:cs typeface="Calibri" panose="020F0502020204030204"/>
            </a:endParaRPr>
          </a:p>
          <a:p>
            <a:r>
              <a:rPr lang="en-US" sz="2400" b="1" dirty="0">
                <a:ea typeface="+mn-lt"/>
                <a:cs typeface="+mn-lt"/>
              </a:rPr>
              <a:t>O — Open‑Ended</a:t>
            </a:r>
            <a:r>
              <a:rPr lang="en-US" sz="2400" dirty="0">
                <a:ea typeface="+mn-lt"/>
                <a:cs typeface="+mn-lt"/>
              </a:rPr>
              <a:t> - </a:t>
            </a:r>
            <a:r>
              <a:rPr lang="en-US" dirty="0">
                <a:ea typeface="+mn-lt"/>
                <a:cs typeface="+mn-lt"/>
              </a:rPr>
              <a:t>Invite the child to describe what they see. </a:t>
            </a:r>
          </a:p>
          <a:p>
            <a:pPr lvl="1"/>
            <a:r>
              <a:rPr lang="en-US" i="1" dirty="0">
                <a:ea typeface="+mn-lt"/>
                <a:cs typeface="+mn-lt"/>
              </a:rPr>
              <a:t>“Tell me what’s happening in this picture.”</a:t>
            </a:r>
            <a:endParaRPr lang="en-US" dirty="0">
              <a:ea typeface="Calibri" panose="020F0502020204030204"/>
              <a:cs typeface="Calibri" panose="020F0502020204030204"/>
            </a:endParaRPr>
          </a:p>
          <a:p>
            <a:r>
              <a:rPr lang="en-US" sz="2400" b="1" dirty="0">
                <a:ea typeface="+mn-lt"/>
                <a:cs typeface="+mn-lt"/>
              </a:rPr>
              <a:t>W — </a:t>
            </a:r>
            <a:r>
              <a:rPr lang="en-US" sz="2400" b="1" dirty="0" err="1">
                <a:ea typeface="+mn-lt"/>
                <a:cs typeface="+mn-lt"/>
              </a:rPr>
              <a:t>Wh</a:t>
            </a:r>
            <a:r>
              <a:rPr lang="en-US" sz="2400" b="1" dirty="0">
                <a:ea typeface="+mn-lt"/>
                <a:cs typeface="+mn-lt"/>
              </a:rPr>
              <a:t>‑ Questions - </a:t>
            </a:r>
            <a:r>
              <a:rPr lang="en-US" dirty="0">
                <a:ea typeface="+mn-lt"/>
                <a:cs typeface="+mn-lt"/>
              </a:rPr>
              <a:t>Ask who, what, where, when, why, or how. </a:t>
            </a:r>
          </a:p>
          <a:p>
            <a:pPr lvl="1"/>
            <a:r>
              <a:rPr lang="en-US" dirty="0">
                <a:ea typeface="+mn-lt"/>
                <a:cs typeface="+mn-lt"/>
              </a:rPr>
              <a:t>"</a:t>
            </a:r>
            <a:r>
              <a:rPr lang="en-US" i="1" dirty="0">
                <a:ea typeface="+mn-lt"/>
                <a:cs typeface="+mn-lt"/>
              </a:rPr>
              <a:t>What’s the name of this?”</a:t>
            </a:r>
            <a:endParaRPr lang="en-US">
              <a:ea typeface="Calibri" panose="020F0502020204030204"/>
              <a:cs typeface="Calibri" panose="020F0502020204030204"/>
            </a:endParaRPr>
          </a:p>
          <a:p>
            <a:r>
              <a:rPr lang="en-US" sz="2400" b="1" dirty="0">
                <a:ea typeface="+mn-lt"/>
                <a:cs typeface="+mn-lt"/>
              </a:rPr>
              <a:t>D — Distancing</a:t>
            </a:r>
            <a:r>
              <a:rPr lang="en-US" sz="2400" dirty="0">
                <a:ea typeface="+mn-lt"/>
                <a:cs typeface="+mn-lt"/>
              </a:rPr>
              <a:t> - </a:t>
            </a:r>
            <a:r>
              <a:rPr lang="en-US" dirty="0">
                <a:ea typeface="+mn-lt"/>
                <a:cs typeface="+mn-lt"/>
              </a:rPr>
              <a:t>Connect the story to the child’s own life. </a:t>
            </a:r>
          </a:p>
          <a:p>
            <a:pPr lvl="1"/>
            <a:r>
              <a:rPr lang="en-US" i="1" dirty="0">
                <a:ea typeface="+mn-lt"/>
                <a:cs typeface="+mn-lt"/>
              </a:rPr>
              <a:t>“Remember when we went to the farm. Which animals did we see?”</a:t>
            </a:r>
            <a:endParaRPr lang="en-US" dirty="0">
              <a:ea typeface="Calibri" panose="020F0502020204030204"/>
              <a:cs typeface="Calibri" panose="020F0502020204030204"/>
            </a:endParaRPr>
          </a:p>
          <a:p>
            <a:pPr marL="0" indent="0">
              <a:buNone/>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2157883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ACE2E-E451-D318-C11F-6530552BB437}"/>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290C0DB-819F-2E97-A702-4377E3692CE9}"/>
              </a:ext>
            </a:extLst>
          </p:cNvPr>
          <p:cNvSpPr txBox="1">
            <a:spLocks/>
          </p:cNvSpPr>
          <p:nvPr/>
        </p:nvSpPr>
        <p:spPr>
          <a:xfrm>
            <a:off x="1158458" y="723900"/>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AC774F3B-7FFC-D5B6-861D-58A2C413C8E3}"/>
              </a:ext>
            </a:extLst>
          </p:cNvPr>
          <p:cNvSpPr txBox="1"/>
          <p:nvPr/>
        </p:nvSpPr>
        <p:spPr>
          <a:xfrm>
            <a:off x="153274" y="1597670"/>
            <a:ext cx="7649158" cy="4431983"/>
          </a:xfrm>
          <a:prstGeom prst="rect">
            <a:avLst/>
          </a:prstGeom>
          <a:noFill/>
          <a:ln w="28575">
            <a:noFill/>
          </a:ln>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800" b="1" dirty="0">
                <a:solidFill>
                  <a:srgbClr val="08355F"/>
                </a:solidFill>
                <a:latin typeface="Calibri" panose="020F0502020204030204"/>
                <a:ea typeface="Calibri"/>
                <a:cs typeface="Calibri"/>
              </a:rPr>
              <a:t>Activity</a:t>
            </a:r>
            <a:endParaRPr kumimoji="0" lang="en-US" sz="2800" b="1"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marL="514350" indent="-514350">
              <a:spcAft>
                <a:spcPts val="1200"/>
              </a:spcAft>
              <a:buFont typeface="+mj-lt"/>
              <a:buAutoNum type="arabicPeriod"/>
              <a:defRPr/>
            </a:pPr>
            <a:r>
              <a:rPr lang="en-US" sz="2800">
                <a:solidFill>
                  <a:srgbClr val="08355F"/>
                </a:solidFill>
                <a:ea typeface="Calibri"/>
                <a:cs typeface="Calibri"/>
              </a:rPr>
              <a:t>Work with a partner and get a picture book.</a:t>
            </a:r>
          </a:p>
          <a:p>
            <a:pPr marL="514350" indent="-514350">
              <a:spcAft>
                <a:spcPts val="1200"/>
              </a:spcAft>
              <a:buFont typeface="+mj-lt"/>
              <a:buAutoNum type="arabicPeriod"/>
              <a:defRPr/>
            </a:pPr>
            <a:r>
              <a:rPr lang="en-US" sz="2800" dirty="0">
                <a:solidFill>
                  <a:srgbClr val="08355F"/>
                </a:solidFill>
                <a:ea typeface="Calibri"/>
                <a:cs typeface="Calibri"/>
              </a:rPr>
              <a:t>U</a:t>
            </a:r>
            <a:r>
              <a:rPr lang="en-US" sz="2800" dirty="0"/>
              <a:t>se the picture book to apply the CROWD prompts following The Process of Dialogic Reading handout.</a:t>
            </a:r>
          </a:p>
          <a:p>
            <a:pPr marL="514350" indent="-514350">
              <a:spcAft>
                <a:spcPts val="1200"/>
              </a:spcAft>
              <a:buFont typeface="+mj-lt"/>
              <a:buAutoNum type="arabicPeriod"/>
              <a:defRPr/>
            </a:pPr>
            <a:r>
              <a:rPr lang="en-US" sz="2800" dirty="0"/>
              <a:t>Use sticky notes to mark the places in the book where you would apply a prompt, noting which prompt and what you would ask. </a:t>
            </a:r>
          </a:p>
          <a:p>
            <a:pPr marL="514350" indent="-514350">
              <a:spcAft>
                <a:spcPts val="1200"/>
              </a:spcAft>
              <a:buFont typeface="+mj-lt"/>
              <a:buAutoNum type="arabicPeriod"/>
              <a:defRPr/>
            </a:pPr>
            <a:r>
              <a:rPr lang="en-US" sz="2800" dirty="0"/>
              <a:t>Be prepared to share out.</a:t>
            </a:r>
            <a:r>
              <a:rPr lang="en-US" sz="2800" dirty="0">
                <a:solidFill>
                  <a:srgbClr val="08355F"/>
                </a:solidFill>
                <a:ea typeface="Calibri"/>
                <a:cs typeface="Calibri"/>
              </a:rPr>
              <a:t> </a:t>
            </a:r>
          </a:p>
        </p:txBody>
      </p:sp>
      <p:pic>
        <p:nvPicPr>
          <p:cNvPr id="7" name="Picture 6" descr="A qr code">
            <a:extLst>
              <a:ext uri="{FF2B5EF4-FFF2-40B4-BE49-F238E27FC236}">
                <a16:creationId xmlns:a16="http://schemas.microsoft.com/office/drawing/2014/main" id="{1E0AD19B-F06D-79C9-21EE-2986FB3D8517}"/>
              </a:ext>
            </a:extLst>
          </p:cNvPr>
          <p:cNvPicPr>
            <a:picLocks noChangeAspect="1"/>
          </p:cNvPicPr>
          <p:nvPr/>
        </p:nvPicPr>
        <p:blipFill>
          <a:blip r:embed="rId3"/>
          <a:stretch>
            <a:fillRect/>
          </a:stretch>
        </p:blipFill>
        <p:spPr>
          <a:xfrm>
            <a:off x="6794405" y="5291737"/>
            <a:ext cx="1252157" cy="1270305"/>
          </a:xfrm>
          <a:prstGeom prst="rect">
            <a:avLst/>
          </a:prstGeom>
        </p:spPr>
      </p:pic>
      <p:pic>
        <p:nvPicPr>
          <p:cNvPr id="2" name="Picture 1" descr="The Dialogic Reading Method&#10;">
            <a:extLst>
              <a:ext uri="{FF2B5EF4-FFF2-40B4-BE49-F238E27FC236}">
                <a16:creationId xmlns:a16="http://schemas.microsoft.com/office/drawing/2014/main" id="{7A9DB299-FD60-E598-A83B-074D99C1E5E6}"/>
              </a:ext>
            </a:extLst>
          </p:cNvPr>
          <p:cNvPicPr>
            <a:picLocks noChangeAspect="1"/>
          </p:cNvPicPr>
          <p:nvPr/>
        </p:nvPicPr>
        <p:blipFill>
          <a:blip r:embed="rId4"/>
          <a:stretch>
            <a:fillRect/>
          </a:stretch>
        </p:blipFill>
        <p:spPr>
          <a:xfrm>
            <a:off x="8210012" y="1711624"/>
            <a:ext cx="3977673" cy="5138110"/>
          </a:xfrm>
          <a:prstGeom prst="rect">
            <a:avLst/>
          </a:prstGeom>
        </p:spPr>
      </p:pic>
      <p:pic>
        <p:nvPicPr>
          <p:cNvPr id="4" name="Graphic 4" descr="Backpack with solid fill">
            <a:hlinkClick r:id="rId5"/>
            <a:extLst>
              <a:ext uri="{FF2B5EF4-FFF2-40B4-BE49-F238E27FC236}">
                <a16:creationId xmlns:a16="http://schemas.microsoft.com/office/drawing/2014/main" id="{E867C2A2-BFB2-FD67-FEBC-1F167DB6CE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spTree>
    <p:extLst>
      <p:ext uri="{BB962C8B-B14F-4D97-AF65-F5344CB8AC3E}">
        <p14:creationId xmlns:p14="http://schemas.microsoft.com/office/powerpoint/2010/main" val="3094904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62824-6D34-D3DA-8F08-76F6D0D2C4B0}"/>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B6CB30A-A51C-AF8A-9F40-E365C18DD2AE}"/>
              </a:ext>
            </a:extLst>
          </p:cNvPr>
          <p:cNvSpPr txBox="1">
            <a:spLocks/>
          </p:cNvSpPr>
          <p:nvPr/>
        </p:nvSpPr>
        <p:spPr>
          <a:xfrm>
            <a:off x="1301333" y="609600"/>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43E91D56-6CFA-75EB-7BED-305304E80B37}"/>
              </a:ext>
            </a:extLst>
          </p:cNvPr>
          <p:cNvSpPr txBox="1"/>
          <p:nvPr/>
        </p:nvSpPr>
        <p:spPr>
          <a:xfrm>
            <a:off x="343419" y="2016174"/>
            <a:ext cx="7087537" cy="3108543"/>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08355F"/>
                </a:solidFill>
                <a:latin typeface="Calibri" panose="020F0502020204030204"/>
                <a:ea typeface="Calibri"/>
                <a:cs typeface="Calibri"/>
              </a:rPr>
              <a:t>Activity Share Out</a:t>
            </a:r>
            <a:endParaRPr kumimoji="0" lang="en-US" sz="2800" b="1" i="0" u="none" strike="noStrike" kern="1200" cap="none" spc="0" normalizeH="0" baseline="0" noProof="0" dirty="0">
              <a:ln>
                <a:noFill/>
              </a:ln>
              <a:solidFill>
                <a:srgbClr val="08355F"/>
              </a:solidFill>
              <a:effectLst/>
              <a:uLnTx/>
              <a:uFillTx/>
              <a:latin typeface="Calibri" panose="020F0502020204030204"/>
              <a:ea typeface="Calibri"/>
              <a:cs typeface="Calibri"/>
            </a:endParaRPr>
          </a:p>
          <a:p>
            <a:pPr lvl="0">
              <a:defRPr/>
            </a:pPr>
            <a:endParaRPr lang="en-US" sz="2800" dirty="0"/>
          </a:p>
          <a:p>
            <a:pPr lvl="0">
              <a:defRPr/>
            </a:pPr>
            <a:r>
              <a:rPr lang="en-US" sz="2800" dirty="0"/>
              <a:t>Which CROWD prompts do you and your partner use? </a:t>
            </a:r>
          </a:p>
          <a:p>
            <a:pPr lvl="0">
              <a:defRPr/>
            </a:pPr>
            <a:endParaRPr lang="en-US" sz="2800" dirty="0"/>
          </a:p>
          <a:p>
            <a:pPr lvl="0">
              <a:defRPr/>
            </a:pPr>
            <a:r>
              <a:rPr lang="en-US" sz="2800" dirty="0"/>
              <a:t>What did you ask?</a:t>
            </a:r>
          </a:p>
          <a:p>
            <a:pPr lvl="0">
              <a:defRPr/>
            </a:pPr>
            <a:endParaRPr lang="en-US" sz="2800" dirty="0"/>
          </a:p>
        </p:txBody>
      </p:sp>
      <p:pic>
        <p:nvPicPr>
          <p:cNvPr id="7" name="Picture 6" descr="A qr code ">
            <a:extLst>
              <a:ext uri="{FF2B5EF4-FFF2-40B4-BE49-F238E27FC236}">
                <a16:creationId xmlns:a16="http://schemas.microsoft.com/office/drawing/2014/main" id="{E272BBBE-195D-98CF-02F0-C048895F924B}"/>
              </a:ext>
            </a:extLst>
          </p:cNvPr>
          <p:cNvPicPr>
            <a:picLocks noChangeAspect="1"/>
          </p:cNvPicPr>
          <p:nvPr/>
        </p:nvPicPr>
        <p:blipFill>
          <a:blip r:embed="rId3"/>
          <a:stretch>
            <a:fillRect/>
          </a:stretch>
        </p:blipFill>
        <p:spPr>
          <a:xfrm>
            <a:off x="6535586" y="4855773"/>
            <a:ext cx="1267007" cy="1295760"/>
          </a:xfrm>
          <a:prstGeom prst="rect">
            <a:avLst/>
          </a:prstGeom>
        </p:spPr>
      </p:pic>
      <p:pic>
        <p:nvPicPr>
          <p:cNvPr id="3" name="Picture 2" descr="The Dialogic Reading Method&#10;">
            <a:hlinkClick r:id="rId4"/>
            <a:extLst>
              <a:ext uri="{FF2B5EF4-FFF2-40B4-BE49-F238E27FC236}">
                <a16:creationId xmlns:a16="http://schemas.microsoft.com/office/drawing/2014/main" id="{C81F55E1-CA2B-18AF-5174-8E82A27101B8}"/>
              </a:ext>
            </a:extLst>
          </p:cNvPr>
          <p:cNvPicPr>
            <a:picLocks noChangeAspect="1"/>
          </p:cNvPicPr>
          <p:nvPr/>
        </p:nvPicPr>
        <p:blipFill>
          <a:blip r:embed="rId5"/>
          <a:stretch>
            <a:fillRect/>
          </a:stretch>
        </p:blipFill>
        <p:spPr>
          <a:xfrm>
            <a:off x="7813870" y="1215316"/>
            <a:ext cx="4377256" cy="5646568"/>
          </a:xfrm>
          <a:prstGeom prst="rect">
            <a:avLst/>
          </a:prstGeom>
        </p:spPr>
      </p:pic>
      <p:pic>
        <p:nvPicPr>
          <p:cNvPr id="4" name="Graphic 4" descr="Backpack with solid fill">
            <a:hlinkClick r:id="rId6"/>
            <a:extLst>
              <a:ext uri="{FF2B5EF4-FFF2-40B4-BE49-F238E27FC236}">
                <a16:creationId xmlns:a16="http://schemas.microsoft.com/office/drawing/2014/main" id="{81AC7599-5DA2-F096-3B9D-4F02D32F18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90493" y="5661323"/>
            <a:ext cx="1269221" cy="1269221"/>
          </a:xfrm>
          <a:prstGeom prst="rect">
            <a:avLst/>
          </a:prstGeom>
        </p:spPr>
      </p:pic>
    </p:spTree>
    <p:extLst>
      <p:ext uri="{BB962C8B-B14F-4D97-AF65-F5344CB8AC3E}">
        <p14:creationId xmlns:p14="http://schemas.microsoft.com/office/powerpoint/2010/main" val="738772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6C1B8-433D-04D7-AD4A-1048E839E0A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C1FA941-5B5A-8656-5DF0-0B6F8A4B1778}"/>
              </a:ext>
            </a:extLst>
          </p:cNvPr>
          <p:cNvSpPr txBox="1">
            <a:spLocks/>
          </p:cNvSpPr>
          <p:nvPr/>
        </p:nvSpPr>
        <p:spPr>
          <a:xfrm>
            <a:off x="1148933" y="742950"/>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7" name="TextBox 6">
            <a:extLst>
              <a:ext uri="{FF2B5EF4-FFF2-40B4-BE49-F238E27FC236}">
                <a16:creationId xmlns:a16="http://schemas.microsoft.com/office/drawing/2014/main" id="{90756350-A16C-DA72-F27A-02C83932D819}"/>
              </a:ext>
            </a:extLst>
          </p:cNvPr>
          <p:cNvSpPr txBox="1"/>
          <p:nvPr/>
        </p:nvSpPr>
        <p:spPr>
          <a:xfrm>
            <a:off x="1749184" y="1979396"/>
            <a:ext cx="3347923" cy="1615827"/>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8355F"/>
                </a:solidFill>
                <a:effectLst/>
                <a:uLnTx/>
                <a:uFillTx/>
                <a:latin typeface="Calibri" panose="020F0502020204030204"/>
                <a:ea typeface="Calibri"/>
                <a:cs typeface="Calibri"/>
              </a:rPr>
              <a:t>Stories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8355F"/>
                </a:solidFill>
                <a:effectLst/>
                <a:uLnTx/>
                <a:uFillTx/>
                <a:latin typeface="Calibri" panose="020F0502020204030204"/>
                <a:ea typeface="Calibri"/>
                <a:cs typeface="Calibri"/>
              </a:rPr>
              <a:t>have a made-up chain of events.</a:t>
            </a:r>
          </a:p>
        </p:txBody>
      </p:sp>
      <p:pic>
        <p:nvPicPr>
          <p:cNvPr id="5" name="Picture 4" descr="A cat sitting on a table looking at a shadow of ii&#10;&#10;">
            <a:extLst>
              <a:ext uri="{FF2B5EF4-FFF2-40B4-BE49-F238E27FC236}">
                <a16:creationId xmlns:a16="http://schemas.microsoft.com/office/drawing/2014/main" id="{952FADD9-D231-61F9-80A1-9C7E2D4D4972}"/>
              </a:ext>
            </a:extLst>
          </p:cNvPr>
          <p:cNvPicPr>
            <a:picLocks noChangeAspect="1"/>
          </p:cNvPicPr>
          <p:nvPr/>
        </p:nvPicPr>
        <p:blipFill>
          <a:blip r:embed="rId3"/>
          <a:stretch>
            <a:fillRect/>
          </a:stretch>
        </p:blipFill>
        <p:spPr>
          <a:xfrm>
            <a:off x="1744579" y="3757863"/>
            <a:ext cx="3348789" cy="2245895"/>
          </a:xfrm>
          <a:prstGeom prst="rect">
            <a:avLst/>
          </a:prstGeom>
          <a:ln w="28575">
            <a:noFill/>
          </a:ln>
        </p:spPr>
      </p:pic>
      <p:sp>
        <p:nvSpPr>
          <p:cNvPr id="11" name="TextBox 10">
            <a:extLst>
              <a:ext uri="{FF2B5EF4-FFF2-40B4-BE49-F238E27FC236}">
                <a16:creationId xmlns:a16="http://schemas.microsoft.com/office/drawing/2014/main" id="{98386782-2A33-D322-7A6D-1FC4C6E20424}"/>
              </a:ext>
            </a:extLst>
          </p:cNvPr>
          <p:cNvSpPr txBox="1"/>
          <p:nvPr/>
        </p:nvSpPr>
        <p:spPr>
          <a:xfrm>
            <a:off x="6290603" y="1971373"/>
            <a:ext cx="4405700" cy="1615827"/>
          </a:xfrm>
          <a:prstGeom prst="rect">
            <a:avLst/>
          </a:prstGeom>
          <a:noFill/>
          <a:ln w="28575">
            <a:noFill/>
          </a:ln>
        </p:spPr>
        <p:txBody>
          <a:bodyPr wrap="square" lIns="91440" tIns="45720" rIns="91440" bIns="45720" rtlCol="0" anchor="t">
            <a:spAutoFit/>
          </a:bodyPr>
          <a:lstStyle/>
          <a:p>
            <a:pPr algn="ctr">
              <a:defRPr/>
            </a:pPr>
            <a:r>
              <a:rPr kumimoji="0" lang="en-US" sz="3300" b="1" i="0" u="none" strike="noStrike" kern="1200" cap="none" spc="0" normalizeH="0" baseline="0" noProof="0" dirty="0">
                <a:ln>
                  <a:noFill/>
                </a:ln>
                <a:solidFill>
                  <a:srgbClr val="08355F"/>
                </a:solidFill>
                <a:effectLst/>
                <a:uLnTx/>
                <a:uFillTx/>
                <a:latin typeface="Calibri" panose="020F0502020204030204"/>
                <a:ea typeface="Calibri"/>
                <a:cs typeface="Calibri"/>
              </a:rPr>
              <a:t>Informational Materials</a:t>
            </a:r>
            <a:endParaRPr lang="en-US" dirty="0"/>
          </a:p>
          <a:p>
            <a:pPr algn="ctr">
              <a:defRPr/>
            </a:pPr>
            <a:r>
              <a:rPr kumimoji="0" lang="en-US" sz="3300" b="1" i="0" u="none" strike="noStrike" kern="1200" cap="none" spc="0" normalizeH="0" baseline="0" noProof="0" dirty="0">
                <a:ln>
                  <a:noFill/>
                </a:ln>
                <a:solidFill>
                  <a:srgbClr val="08355F"/>
                </a:solidFill>
                <a:effectLst/>
                <a:uLnTx/>
                <a:uFillTx/>
                <a:latin typeface="Calibri" panose="020F0502020204030204"/>
                <a:ea typeface="Calibri"/>
                <a:cs typeface="Calibri"/>
              </a:rPr>
              <a:t> </a:t>
            </a:r>
            <a:r>
              <a:rPr lang="en-US" sz="3300" dirty="0">
                <a:solidFill>
                  <a:srgbClr val="08355F"/>
                </a:solidFill>
                <a:latin typeface="Calibri" panose="020F0502020204030204"/>
                <a:ea typeface="Calibri"/>
                <a:cs typeface="Calibri"/>
              </a:rPr>
              <a:t> </a:t>
            </a:r>
            <a:r>
              <a:rPr kumimoji="0" lang="en-US" sz="3300" b="0" i="0" u="none" strike="noStrike" kern="1200" cap="none" spc="0" normalizeH="0" baseline="0" noProof="0" dirty="0">
                <a:ln>
                  <a:noFill/>
                </a:ln>
                <a:solidFill>
                  <a:srgbClr val="08355F"/>
                </a:solidFill>
                <a:effectLst/>
                <a:uLnTx/>
                <a:uFillTx/>
                <a:latin typeface="Calibri" panose="020F0502020204030204"/>
                <a:ea typeface="Calibri"/>
                <a:cs typeface="Calibri"/>
              </a:rPr>
              <a:t>tell facts about the world.</a:t>
            </a:r>
            <a:endParaRPr lang="en-US"/>
          </a:p>
        </p:txBody>
      </p:sp>
      <p:pic>
        <p:nvPicPr>
          <p:cNvPr id="4" name="Picture 3" descr="A large stone building with arches with Colosseum in the background&#10;&#10;">
            <a:extLst>
              <a:ext uri="{FF2B5EF4-FFF2-40B4-BE49-F238E27FC236}">
                <a16:creationId xmlns:a16="http://schemas.microsoft.com/office/drawing/2014/main" id="{B5869655-E80C-0CB4-8A37-DFA0E5C08A72}"/>
              </a:ext>
            </a:extLst>
          </p:cNvPr>
          <p:cNvPicPr>
            <a:picLocks noChangeAspect="1"/>
          </p:cNvPicPr>
          <p:nvPr/>
        </p:nvPicPr>
        <p:blipFill>
          <a:blip r:embed="rId4"/>
          <a:stretch>
            <a:fillRect/>
          </a:stretch>
        </p:blipFill>
        <p:spPr>
          <a:xfrm>
            <a:off x="6818644" y="3757863"/>
            <a:ext cx="3361327" cy="2245894"/>
          </a:xfrm>
          <a:prstGeom prst="rect">
            <a:avLst/>
          </a:prstGeom>
          <a:ln w="28575">
            <a:noFill/>
          </a:ln>
        </p:spPr>
      </p:pic>
    </p:spTree>
    <p:extLst>
      <p:ext uri="{BB962C8B-B14F-4D97-AF65-F5344CB8AC3E}">
        <p14:creationId xmlns:p14="http://schemas.microsoft.com/office/powerpoint/2010/main" val="2279000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0CD5E-635B-D715-24DD-CF9551EB2DB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5FB19A9-3E30-6EB1-212E-AB561646B518}"/>
              </a:ext>
            </a:extLst>
          </p:cNvPr>
          <p:cNvSpPr txBox="1">
            <a:spLocks/>
          </p:cNvSpPr>
          <p:nvPr/>
        </p:nvSpPr>
        <p:spPr>
          <a:xfrm>
            <a:off x="1310858" y="828675"/>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7" name="TextBox 6">
            <a:extLst>
              <a:ext uri="{FF2B5EF4-FFF2-40B4-BE49-F238E27FC236}">
                <a16:creationId xmlns:a16="http://schemas.microsoft.com/office/drawing/2014/main" id="{5F5DE68E-C7F4-8044-E6B8-C2C01E63C00A}"/>
              </a:ext>
            </a:extLst>
          </p:cNvPr>
          <p:cNvSpPr txBox="1"/>
          <p:nvPr/>
        </p:nvSpPr>
        <p:spPr>
          <a:xfrm>
            <a:off x="1778762" y="2163379"/>
            <a:ext cx="8641818" cy="2816156"/>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a:ln>
                  <a:noFill/>
                </a:ln>
                <a:solidFill>
                  <a:srgbClr val="08355F"/>
                </a:solidFill>
                <a:effectLst/>
                <a:uLnTx/>
                <a:uFillTx/>
                <a:latin typeface="Calibri" panose="020F0502020204030204"/>
                <a:ea typeface="Calibri"/>
                <a:cs typeface="Calibri"/>
              </a:rPr>
              <a:t>Stories</a:t>
            </a:r>
            <a:endParaRPr kumimoji="0" lang="en-US" sz="1800" b="0" i="0" u="none" strike="noStrike" kern="1200" cap="none" spc="0" normalizeH="0" baseline="0" noProof="0">
              <a:ln>
                <a:noFill/>
              </a:ln>
              <a:solidFill>
                <a:srgbClr val="08355F"/>
              </a:solidFill>
              <a:effectLst/>
              <a:uLnTx/>
              <a:uFillTx/>
              <a:latin typeface="Calibri" panose="020F0502020204030204"/>
              <a:ea typeface="Calibri" panose="020F0502020204030204"/>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08355F"/>
                </a:solidFill>
                <a:effectLst/>
                <a:uLnTx/>
                <a:uFillTx/>
                <a:latin typeface="Calibri" panose="020F0502020204030204"/>
                <a:ea typeface="Calibri"/>
                <a:cs typeface="Calibri"/>
              </a:rPr>
              <a:t>Why did the character do what he did?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08355F"/>
                </a:solidFill>
                <a:effectLst/>
                <a:uLnTx/>
                <a:uFillTx/>
                <a:latin typeface="Calibri" panose="020F0502020204030204"/>
                <a:ea typeface="Calibri"/>
                <a:cs typeface="Calibri"/>
              </a:rPr>
              <a:t>What else could he have done?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08355F"/>
                </a:solidFill>
                <a:effectLst/>
                <a:uLnTx/>
                <a:uFillTx/>
                <a:latin typeface="Calibri" panose="020F0502020204030204"/>
                <a:ea typeface="Calibri"/>
                <a:cs typeface="Calibri"/>
              </a:rPr>
              <a:t>If you were in the story, what would you have done?</a:t>
            </a:r>
          </a:p>
        </p:txBody>
      </p:sp>
    </p:spTree>
    <p:extLst>
      <p:ext uri="{BB962C8B-B14F-4D97-AF65-F5344CB8AC3E}">
        <p14:creationId xmlns:p14="http://schemas.microsoft.com/office/powerpoint/2010/main" val="3364905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98B89-FE18-FBF4-7EED-0FBB0B8C1D0E}"/>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722D146-AFE9-BA39-7B91-D08A67C9B8CB}"/>
              </a:ext>
            </a:extLst>
          </p:cNvPr>
          <p:cNvSpPr txBox="1">
            <a:spLocks/>
          </p:cNvSpPr>
          <p:nvPr/>
        </p:nvSpPr>
        <p:spPr>
          <a:xfrm>
            <a:off x="1225133" y="800100"/>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7" name="TextBox 6">
            <a:extLst>
              <a:ext uri="{FF2B5EF4-FFF2-40B4-BE49-F238E27FC236}">
                <a16:creationId xmlns:a16="http://schemas.microsoft.com/office/drawing/2014/main" id="{8F70DC96-21E0-8164-B53F-67A7E44C517F}"/>
              </a:ext>
            </a:extLst>
          </p:cNvPr>
          <p:cNvSpPr txBox="1"/>
          <p:nvPr/>
        </p:nvSpPr>
        <p:spPr>
          <a:xfrm>
            <a:off x="1939684" y="2079659"/>
            <a:ext cx="8310949" cy="2908489"/>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a:ln>
                  <a:noFill/>
                </a:ln>
                <a:solidFill>
                  <a:srgbClr val="08355F"/>
                </a:solidFill>
                <a:effectLst/>
                <a:uLnTx/>
                <a:uFillTx/>
                <a:latin typeface="Calibri" panose="020F0502020204030204"/>
                <a:ea typeface="Calibri" panose="020F0502020204030204"/>
                <a:cs typeface="Calibri" panose="020F0502020204030204"/>
              </a:rPr>
              <a:t>Informational Materials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a:ln>
                <a:noFill/>
              </a:ln>
              <a:solidFill>
                <a:srgbClr val="08355F"/>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08355F"/>
                </a:solidFill>
                <a:effectLst/>
                <a:uLnTx/>
                <a:uFillTx/>
                <a:latin typeface="Calibri" panose="020F0502020204030204"/>
                <a:ea typeface="Calibri"/>
                <a:cs typeface="Calibri"/>
              </a:rPr>
              <a:t>Why do birds fly south for the winter?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08355F"/>
                </a:solidFill>
                <a:effectLst/>
                <a:uLnTx/>
                <a:uFillTx/>
                <a:latin typeface="Calibri" panose="020F0502020204030204"/>
                <a:ea typeface="Calibri"/>
                <a:cs typeface="Calibri"/>
              </a:rPr>
              <a:t>What would happen if you planted a tree in the desert?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8355F"/>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300" b="0" i="0" u="none" strike="noStrike" kern="1200" cap="none" spc="0" normalizeH="0" baseline="0" noProof="0">
                <a:ln>
                  <a:noFill/>
                </a:ln>
                <a:solidFill>
                  <a:srgbClr val="08355F"/>
                </a:solidFill>
                <a:effectLst/>
                <a:uLnTx/>
                <a:uFillTx/>
                <a:latin typeface="Calibri" panose="020F0502020204030204"/>
                <a:ea typeface="Calibri"/>
                <a:cs typeface="Calibri"/>
              </a:rPr>
              <a:t>Why is it important to recycle?</a:t>
            </a:r>
          </a:p>
        </p:txBody>
      </p:sp>
    </p:spTree>
    <p:extLst>
      <p:ext uri="{BB962C8B-B14F-4D97-AF65-F5344CB8AC3E}">
        <p14:creationId xmlns:p14="http://schemas.microsoft.com/office/powerpoint/2010/main" val="3072766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6F735-E873-7D3B-A10B-49D4C21CB3D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4E9555-4F55-446D-4041-8C635AA02F71}"/>
              </a:ext>
            </a:extLst>
          </p:cNvPr>
          <p:cNvSpPr txBox="1"/>
          <p:nvPr/>
        </p:nvSpPr>
        <p:spPr>
          <a:xfrm>
            <a:off x="725222" y="709381"/>
            <a:ext cx="1073357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200" b="1" dirty="0">
                <a:ea typeface="Calibri"/>
                <a:cs typeface="Calibri"/>
              </a:rPr>
              <a:t>Learn About Supporting Your Elementary Child's Literacy Development</a:t>
            </a:r>
          </a:p>
        </p:txBody>
      </p:sp>
      <p:sp>
        <p:nvSpPr>
          <p:cNvPr id="3" name="TextBox 2">
            <a:extLst>
              <a:ext uri="{FF2B5EF4-FFF2-40B4-BE49-F238E27FC236}">
                <a16:creationId xmlns:a16="http://schemas.microsoft.com/office/drawing/2014/main" id="{0EBCB669-2CD3-ADC2-A9C8-08B0536E78DF}"/>
              </a:ext>
            </a:extLst>
          </p:cNvPr>
          <p:cNvSpPr txBox="1"/>
          <p:nvPr/>
        </p:nvSpPr>
        <p:spPr>
          <a:xfrm>
            <a:off x="553980" y="2264436"/>
            <a:ext cx="11061662"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bg2"/>
                </a:solidFill>
                <a:ea typeface="Calibri"/>
                <a:cs typeface="Calibri"/>
              </a:rPr>
              <a:t>This workshop is part of a series on the key roles families play in supporting children’s literacy success. It is designed for parents and caregivers of students in grades Pre-K to 5 who want to better understand how reading develops and how to strengthen it at home. Families will learn the basics of the Science of Reading and the essential skills elementary students need to become confident, capable readers.</a:t>
            </a:r>
          </a:p>
          <a:p>
            <a:pPr algn="ctr"/>
            <a:endParaRPr lang="en-US" sz="3000" dirty="0">
              <a:solidFill>
                <a:schemeClr val="tx2"/>
              </a:solidFill>
              <a:ea typeface="Calibri"/>
              <a:cs typeface="Calibri"/>
            </a:endParaRPr>
          </a:p>
        </p:txBody>
      </p:sp>
      <p:sp>
        <p:nvSpPr>
          <p:cNvPr id="4" name="TextBox 3">
            <a:extLst>
              <a:ext uri="{FF2B5EF4-FFF2-40B4-BE49-F238E27FC236}">
                <a16:creationId xmlns:a16="http://schemas.microsoft.com/office/drawing/2014/main" id="{A9FD1FF0-135E-946B-3450-049D9123EC8E}"/>
              </a:ext>
            </a:extLst>
          </p:cNvPr>
          <p:cNvSpPr txBox="1"/>
          <p:nvPr/>
        </p:nvSpPr>
        <p:spPr>
          <a:xfrm>
            <a:off x="375972" y="5408380"/>
            <a:ext cx="11633162" cy="807913"/>
          </a:xfrm>
          <a:prstGeom prst="rect">
            <a:avLst/>
          </a:prstGeom>
          <a:solidFill>
            <a:schemeClr val="tx2"/>
          </a:solidFill>
          <a:effectLst>
            <a:outerShdw blurRad="63500" dist="38100" dir="2700000">
              <a:srgbClr val="000000">
                <a:alpha val="72000"/>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a:ea typeface="Calibri"/>
                <a:cs typeface="Calibri"/>
              </a:rPr>
              <a:t>The research reported here is funded by a grant to NCIL from the Office of Elementary and Secondary Education, in partnership with the Office of Special Education Programs (Award 3: S283D160003). The opinions expressed are those of the authors and do not represent views or policies of OESE, OSEP, or the U.S. Department of Education. You should not assume endorsement by the Federal government.</a:t>
            </a:r>
          </a:p>
        </p:txBody>
      </p:sp>
    </p:spTree>
    <p:extLst>
      <p:ext uri="{BB962C8B-B14F-4D97-AF65-F5344CB8AC3E}">
        <p14:creationId xmlns:p14="http://schemas.microsoft.com/office/powerpoint/2010/main" val="196186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56E30-9AFF-99B3-C141-89144A7EF4FD}"/>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2930F23-9167-F091-9695-67B393C688C2}"/>
              </a:ext>
            </a:extLst>
          </p:cNvPr>
          <p:cNvSpPr txBox="1">
            <a:spLocks/>
          </p:cNvSpPr>
          <p:nvPr/>
        </p:nvSpPr>
        <p:spPr>
          <a:xfrm>
            <a:off x="1063208" y="523875"/>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7" name="TextBox 6">
            <a:extLst>
              <a:ext uri="{FF2B5EF4-FFF2-40B4-BE49-F238E27FC236}">
                <a16:creationId xmlns:a16="http://schemas.microsoft.com/office/drawing/2014/main" id="{F1A752F3-38E6-575C-9080-2CF07CD268C9}"/>
              </a:ext>
            </a:extLst>
          </p:cNvPr>
          <p:cNvSpPr txBox="1"/>
          <p:nvPr/>
        </p:nvSpPr>
        <p:spPr>
          <a:xfrm>
            <a:off x="2890650" y="1835217"/>
            <a:ext cx="6405435" cy="107721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85C69">
                    <a:lumMod val="75000"/>
                  </a:srgbClr>
                </a:solidFill>
                <a:effectLst/>
                <a:uLnTx/>
                <a:uFillTx/>
                <a:latin typeface="Calibri" panose="020F0502020204030204"/>
                <a:ea typeface="Calibri"/>
                <a:cs typeface="Calibri"/>
              </a:rPr>
              <a:t>Why should I read informational books with my child?</a:t>
            </a:r>
          </a:p>
        </p:txBody>
      </p:sp>
      <p:sp>
        <p:nvSpPr>
          <p:cNvPr id="9" name="TextBox 8">
            <a:extLst>
              <a:ext uri="{FF2B5EF4-FFF2-40B4-BE49-F238E27FC236}">
                <a16:creationId xmlns:a16="http://schemas.microsoft.com/office/drawing/2014/main" id="{40831500-7ED8-BFB8-653B-1DE16171914C}"/>
              </a:ext>
            </a:extLst>
          </p:cNvPr>
          <p:cNvSpPr txBox="1"/>
          <p:nvPr/>
        </p:nvSpPr>
        <p:spPr>
          <a:xfrm>
            <a:off x="2523245" y="3529821"/>
            <a:ext cx="3863644" cy="43088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solidFill>
                <a:effectLst/>
                <a:uLnTx/>
                <a:uFillTx/>
                <a:latin typeface="Calibri" panose="020F0502020204030204"/>
                <a:ea typeface="+mn-ea"/>
                <a:cs typeface="+mn-cs"/>
              </a:rPr>
              <a:t>Watch the video to learn more.</a:t>
            </a:r>
          </a:p>
        </p:txBody>
      </p:sp>
      <p:sp>
        <p:nvSpPr>
          <p:cNvPr id="13" name="TextBox 12">
            <a:hlinkClick r:id="rId3"/>
            <a:extLst>
              <a:ext uri="{FF2B5EF4-FFF2-40B4-BE49-F238E27FC236}">
                <a16:creationId xmlns:a16="http://schemas.microsoft.com/office/drawing/2014/main" id="{C533D0F3-D1E3-4CEF-A48E-120D9A89B37D}"/>
              </a:ext>
            </a:extLst>
          </p:cNvPr>
          <p:cNvSpPr txBox="1"/>
          <p:nvPr/>
        </p:nvSpPr>
        <p:spPr>
          <a:xfrm>
            <a:off x="4618793" y="3256962"/>
            <a:ext cx="2949147" cy="707886"/>
          </a:xfrm>
          <a:prstGeom prst="rect">
            <a:avLst/>
          </a:prstGeom>
          <a:solidFill>
            <a:schemeClr val="bg1">
              <a:lumMod val="50000"/>
            </a:schemeClr>
          </a:solidFill>
          <a:ln>
            <a:solidFill>
              <a:schemeClr val="tx2">
                <a:lumMod val="8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Calibri" panose="020F0502020204030204"/>
                <a:ea typeface="+mn-ea"/>
                <a:cs typeface="+mn-cs"/>
              </a:rPr>
              <a:t>Watch Video</a:t>
            </a:r>
          </a:p>
        </p:txBody>
      </p:sp>
      <p:sp>
        <p:nvSpPr>
          <p:cNvPr id="10" name="TextBox 9">
            <a:extLst>
              <a:ext uri="{FF2B5EF4-FFF2-40B4-BE49-F238E27FC236}">
                <a16:creationId xmlns:a16="http://schemas.microsoft.com/office/drawing/2014/main" id="{F2121073-C179-3B15-3D4E-7CED317A29EA}"/>
              </a:ext>
            </a:extLst>
          </p:cNvPr>
          <p:cNvSpPr txBox="1"/>
          <p:nvPr/>
        </p:nvSpPr>
        <p:spPr>
          <a:xfrm>
            <a:off x="9209897" y="4496049"/>
            <a:ext cx="2619633"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a:ea typeface="+mn-ea"/>
                <a:cs typeface="+mn-cs"/>
              </a:rPr>
              <a:t>Video provided by:</a:t>
            </a:r>
          </a:p>
        </p:txBody>
      </p:sp>
      <p:pic>
        <p:nvPicPr>
          <p:cNvPr id="4" name="Picture 3" descr="Reading Rockets logo">
            <a:extLst>
              <a:ext uri="{FF2B5EF4-FFF2-40B4-BE49-F238E27FC236}">
                <a16:creationId xmlns:a16="http://schemas.microsoft.com/office/drawing/2014/main" id="{01765E69-5EEA-DD64-0151-70B31E3A3EB3}"/>
              </a:ext>
            </a:extLst>
          </p:cNvPr>
          <p:cNvPicPr>
            <a:picLocks noChangeAspect="1"/>
          </p:cNvPicPr>
          <p:nvPr/>
        </p:nvPicPr>
        <p:blipFill>
          <a:blip r:embed="rId4"/>
          <a:stretch>
            <a:fillRect/>
          </a:stretch>
        </p:blipFill>
        <p:spPr>
          <a:xfrm>
            <a:off x="8869780" y="4949742"/>
            <a:ext cx="2247900" cy="809625"/>
          </a:xfrm>
          <a:prstGeom prst="rect">
            <a:avLst/>
          </a:prstGeom>
        </p:spPr>
      </p:pic>
      <p:sp>
        <p:nvSpPr>
          <p:cNvPr id="12" name="TextBox 11">
            <a:extLst>
              <a:ext uri="{FF2B5EF4-FFF2-40B4-BE49-F238E27FC236}">
                <a16:creationId xmlns:a16="http://schemas.microsoft.com/office/drawing/2014/main" id="{3CFEC6AE-DFDB-C3E6-E717-FE741B06025E}"/>
              </a:ext>
            </a:extLst>
          </p:cNvPr>
          <p:cNvSpPr txBox="1"/>
          <p:nvPr/>
        </p:nvSpPr>
        <p:spPr>
          <a:xfrm>
            <a:off x="9175478" y="2377590"/>
            <a:ext cx="3021799"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a:ea typeface="+mn-ea"/>
                <a:cs typeface="+mn-cs"/>
              </a:rPr>
              <a:t>Watch on YouTube:</a:t>
            </a:r>
            <a:endParaRPr kumimoji="0" lang="en-US" sz="2400" b="1" i="0" u="none" strike="noStrike" kern="1200" cap="none" spc="0" normalizeH="0" baseline="0" noProof="0">
              <a:ln>
                <a:noFill/>
              </a:ln>
              <a:solidFill>
                <a:srgbClr val="FFFFFF"/>
              </a:solidFill>
              <a:effectLst/>
              <a:uLnTx/>
              <a:uFillTx/>
              <a:latin typeface="Calibri" panose="020F0502020204030204"/>
              <a:ea typeface="Calibri"/>
              <a:cs typeface="Calibri"/>
            </a:endParaRPr>
          </a:p>
        </p:txBody>
      </p:sp>
      <p:pic>
        <p:nvPicPr>
          <p:cNvPr id="8" name="Picture 7" descr="YouTube logo">
            <a:extLst>
              <a:ext uri="{FF2B5EF4-FFF2-40B4-BE49-F238E27FC236}">
                <a16:creationId xmlns:a16="http://schemas.microsoft.com/office/drawing/2014/main" id="{145A099A-53FC-4AAD-2BE3-34157FF83CBE}"/>
              </a:ext>
            </a:extLst>
          </p:cNvPr>
          <p:cNvPicPr>
            <a:picLocks noChangeAspect="1"/>
          </p:cNvPicPr>
          <p:nvPr/>
        </p:nvPicPr>
        <p:blipFill>
          <a:blip r:embed="rId5"/>
          <a:stretch>
            <a:fillRect/>
          </a:stretch>
        </p:blipFill>
        <p:spPr>
          <a:xfrm>
            <a:off x="1160214" y="5092244"/>
            <a:ext cx="2380903" cy="783956"/>
          </a:xfrm>
          <a:prstGeom prst="rect">
            <a:avLst/>
          </a:prstGeom>
        </p:spPr>
      </p:pic>
    </p:spTree>
    <p:extLst>
      <p:ext uri="{BB962C8B-B14F-4D97-AF65-F5344CB8AC3E}">
        <p14:creationId xmlns:p14="http://schemas.microsoft.com/office/powerpoint/2010/main" val="1130764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45C92-66A8-8455-449B-9FF7DA7B9A8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FA44C19-30A6-A8A2-788D-85B6778788ED}"/>
              </a:ext>
            </a:extLst>
          </p:cNvPr>
          <p:cNvSpPr txBox="1">
            <a:spLocks/>
          </p:cNvSpPr>
          <p:nvPr/>
        </p:nvSpPr>
        <p:spPr>
          <a:xfrm>
            <a:off x="1034633" y="1009650"/>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2E57050B-E1A5-D3E7-1776-B7C752E3C209}"/>
              </a:ext>
            </a:extLst>
          </p:cNvPr>
          <p:cNvSpPr txBox="1"/>
          <p:nvPr/>
        </p:nvSpPr>
        <p:spPr>
          <a:xfrm>
            <a:off x="2297176" y="1766202"/>
            <a:ext cx="896854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effectLst/>
                <a:uLnTx/>
                <a:uFillTx/>
                <a:latin typeface="Calibri" panose="020F0502020204030204"/>
                <a:ea typeface="Calibri"/>
                <a:cs typeface="Calibri"/>
              </a:rPr>
              <a:t>You can ask questions that help your child to: </a:t>
            </a:r>
            <a:endParaRPr kumimoji="0" lang="en-US" sz="3600" b="1" i="0" u="none" strike="noStrike" kern="1200" cap="none" spc="0" normalizeH="0" baseline="0" noProof="0" dirty="0">
              <a:ln>
                <a:noFill/>
              </a:ln>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42052300-FC8F-D3D6-ABFB-6CBA94AA66B2}"/>
              </a:ext>
            </a:extLst>
          </p:cNvPr>
          <p:cNvSpPr txBox="1"/>
          <p:nvPr/>
        </p:nvSpPr>
        <p:spPr>
          <a:xfrm>
            <a:off x="1359682" y="2828836"/>
            <a:ext cx="4319521" cy="600164"/>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effectLst/>
                <a:uLnTx/>
                <a:uFillTx/>
                <a:latin typeface="Calibri" panose="020F0502020204030204"/>
                <a:ea typeface="Calibri" panose="020F0502020204030204"/>
                <a:cs typeface="Calibri" panose="020F0502020204030204"/>
              </a:rPr>
              <a:t>        Make Connections</a:t>
            </a:r>
            <a:endParaRPr lang="en-US" sz="3300" b="1"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p:txBody>
      </p:sp>
      <p:sp>
        <p:nvSpPr>
          <p:cNvPr id="3" name="TextBox 2">
            <a:extLst>
              <a:ext uri="{FF2B5EF4-FFF2-40B4-BE49-F238E27FC236}">
                <a16:creationId xmlns:a16="http://schemas.microsoft.com/office/drawing/2014/main" id="{CE3FB456-941D-C422-C5C5-DF604AF9E3FB}"/>
              </a:ext>
            </a:extLst>
          </p:cNvPr>
          <p:cNvSpPr txBox="1"/>
          <p:nvPr/>
        </p:nvSpPr>
        <p:spPr>
          <a:xfrm>
            <a:off x="6514747" y="2865198"/>
            <a:ext cx="4319521" cy="600164"/>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effectLst/>
                <a:uLnTx/>
                <a:uFillTx/>
                <a:latin typeface="Calibri" panose="020F0502020204030204"/>
                <a:ea typeface="Calibri" panose="020F0502020204030204"/>
                <a:cs typeface="Calibri" panose="020F0502020204030204"/>
              </a:rPr>
              <a:t>          Take a Guess</a:t>
            </a:r>
            <a:endParaRPr lang="en-US" sz="3300" b="1"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p:txBody>
      </p:sp>
      <p:pic>
        <p:nvPicPr>
          <p:cNvPr id="5" name="Graphic 4" descr="Link with solid fill">
            <a:extLst>
              <a:ext uri="{FF2B5EF4-FFF2-40B4-BE49-F238E27FC236}">
                <a16:creationId xmlns:a16="http://schemas.microsoft.com/office/drawing/2014/main" id="{689DC085-4901-8C81-0D45-3BC456848E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80436" y="2865580"/>
            <a:ext cx="651329" cy="596900"/>
          </a:xfrm>
          <a:prstGeom prst="rect">
            <a:avLst/>
          </a:prstGeom>
        </p:spPr>
      </p:pic>
      <p:pic>
        <p:nvPicPr>
          <p:cNvPr id="6" name="Graphic 5" descr="Help with solid fill">
            <a:extLst>
              <a:ext uri="{FF2B5EF4-FFF2-40B4-BE49-F238E27FC236}">
                <a16:creationId xmlns:a16="http://schemas.microsoft.com/office/drawing/2014/main" id="{DFA3B3A7-9AB5-B23E-224E-EB9C59E801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14849" y="2773542"/>
            <a:ext cx="624115" cy="624115"/>
          </a:xfrm>
          <a:prstGeom prst="rect">
            <a:avLst/>
          </a:prstGeom>
        </p:spPr>
      </p:pic>
      <p:sp>
        <p:nvSpPr>
          <p:cNvPr id="9" name="TextBox 8">
            <a:extLst>
              <a:ext uri="{FF2B5EF4-FFF2-40B4-BE49-F238E27FC236}">
                <a16:creationId xmlns:a16="http://schemas.microsoft.com/office/drawing/2014/main" id="{9CF4491A-FFE5-0DC9-1B5E-39020A13AECD}"/>
              </a:ext>
            </a:extLst>
          </p:cNvPr>
          <p:cNvSpPr txBox="1"/>
          <p:nvPr/>
        </p:nvSpPr>
        <p:spPr>
          <a:xfrm>
            <a:off x="827984" y="4174732"/>
            <a:ext cx="10542508" cy="584775"/>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Calibri" panose="020F0502020204030204"/>
                <a:ea typeface="Calibri"/>
                <a:cs typeface="Calibri"/>
              </a:rPr>
              <a:t>Use book titles, pictures, or information you read as clues.</a:t>
            </a:r>
            <a:endParaRPr lang="en-US" sz="2000" b="0" i="0" u="none" strike="noStrike" kern="1200" cap="none" spc="0" normalizeH="0" baseline="0" noProof="0">
              <a:ln>
                <a:noFill/>
              </a:ln>
              <a:effectLst/>
              <a:uLnTx/>
              <a:uFillTx/>
              <a:latin typeface="Calibri" panose="020F0502020204030204"/>
              <a:ea typeface="Calibri"/>
              <a:cs typeface="Calibri"/>
            </a:endParaRPr>
          </a:p>
        </p:txBody>
      </p:sp>
    </p:spTree>
    <p:extLst>
      <p:ext uri="{BB962C8B-B14F-4D97-AF65-F5344CB8AC3E}">
        <p14:creationId xmlns:p14="http://schemas.microsoft.com/office/powerpoint/2010/main" val="154492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D52C3-345E-6384-8A33-4BC171D591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8E36DD-78EA-2F61-C976-DE95FBACD21E}"/>
              </a:ext>
            </a:extLst>
          </p:cNvPr>
          <p:cNvSpPr txBox="1">
            <a:spLocks/>
          </p:cNvSpPr>
          <p:nvPr/>
        </p:nvSpPr>
        <p:spPr>
          <a:xfrm>
            <a:off x="1215608" y="657225"/>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6B65B9D1-5D12-BFB7-B264-F5A16EBE3A69}"/>
              </a:ext>
            </a:extLst>
          </p:cNvPr>
          <p:cNvSpPr txBox="1"/>
          <p:nvPr/>
        </p:nvSpPr>
        <p:spPr>
          <a:xfrm>
            <a:off x="2631497" y="1452629"/>
            <a:ext cx="707845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You can ask questions that help your child to: </a:t>
            </a:r>
            <a:endParaRPr lang="en-US" sz="2800" b="1" i="0" u="none" strike="noStrike" kern="1200" cap="none" spc="0" normalizeH="0" baseline="0" noProof="0" dirty="0">
              <a:ln>
                <a:noFill/>
              </a:ln>
              <a:effectLst/>
              <a:uLnTx/>
              <a:uFillTx/>
              <a:latin typeface="Calibri" panose="020F0502020204030204"/>
              <a:ea typeface="Calibri"/>
              <a:cs typeface="Calibri"/>
            </a:endParaRPr>
          </a:p>
        </p:txBody>
      </p:sp>
      <p:sp>
        <p:nvSpPr>
          <p:cNvPr id="2" name="TextBox 1">
            <a:extLst>
              <a:ext uri="{FF2B5EF4-FFF2-40B4-BE49-F238E27FC236}">
                <a16:creationId xmlns:a16="http://schemas.microsoft.com/office/drawing/2014/main" id="{7E945D63-572E-DDE8-E99C-389AABFC5B4E}"/>
              </a:ext>
            </a:extLst>
          </p:cNvPr>
          <p:cNvSpPr txBox="1"/>
          <p:nvPr/>
        </p:nvSpPr>
        <p:spPr>
          <a:xfrm>
            <a:off x="6248613" y="2261088"/>
            <a:ext cx="5653019" cy="2616101"/>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85C69">
                    <a:lumMod val="20000"/>
                    <a:lumOff val="80000"/>
                  </a:srgbClr>
                </a:solidFill>
                <a:effectLst/>
                <a:uLnTx/>
                <a:uFillTx/>
                <a:latin typeface="Calibri" panose="020F0502020204030204"/>
                <a:ea typeface="Calibri" panose="020F0502020204030204"/>
                <a:cs typeface="Calibri" panose="020F0502020204030204"/>
              </a:rPr>
              <a:t>     </a:t>
            </a:r>
            <a:r>
              <a:rPr kumimoji="0" lang="en-US" sz="3300" b="1" i="0" u="none" strike="noStrike" kern="1200" cap="none" spc="0" normalizeH="0" baseline="0" noProof="0" dirty="0">
                <a:ln>
                  <a:noFill/>
                </a:ln>
                <a:effectLst/>
                <a:uLnTx/>
                <a:uFillTx/>
                <a:latin typeface="Calibri" panose="020F0502020204030204"/>
                <a:ea typeface="Calibri" panose="020F0502020204030204"/>
                <a:cs typeface="Calibri" panose="020F0502020204030204"/>
              </a:rPr>
              <a:t>Take a Guess</a:t>
            </a:r>
            <a:endParaRPr lang="en-US" sz="3300" b="1"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500" b="1"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rPr>
              <a:t>About what the story might be about</a:t>
            </a:r>
            <a:endParaRPr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rPr>
              <a:t>About what might happen next</a:t>
            </a:r>
            <a:endParaRPr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rPr>
              <a:t>About why a character did something</a:t>
            </a:r>
            <a:endParaRPr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p:txBody>
      </p:sp>
      <p:sp>
        <p:nvSpPr>
          <p:cNvPr id="7" name="TextBox 6">
            <a:extLst>
              <a:ext uri="{FF2B5EF4-FFF2-40B4-BE49-F238E27FC236}">
                <a16:creationId xmlns:a16="http://schemas.microsoft.com/office/drawing/2014/main" id="{6D301B60-C751-F4D7-4B5D-0E069551E251}"/>
              </a:ext>
            </a:extLst>
          </p:cNvPr>
          <p:cNvSpPr txBox="1"/>
          <p:nvPr/>
        </p:nvSpPr>
        <p:spPr>
          <a:xfrm>
            <a:off x="406613" y="2261089"/>
            <a:ext cx="5653019" cy="2616101"/>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85C69">
                    <a:lumMod val="20000"/>
                    <a:lumOff val="80000"/>
                  </a:srgbClr>
                </a:solidFill>
                <a:effectLst/>
                <a:uLnTx/>
                <a:uFillTx/>
                <a:latin typeface="Calibri" panose="020F0502020204030204"/>
                <a:ea typeface="Calibri" panose="020F0502020204030204"/>
                <a:cs typeface="Calibri" panose="020F0502020204030204"/>
              </a:rPr>
              <a:t>      </a:t>
            </a:r>
            <a:r>
              <a:rPr kumimoji="0" lang="en-US" sz="3300" b="1" i="0" u="none" strike="noStrike" kern="1200" cap="none" spc="0" normalizeH="0" baseline="0" noProof="0" dirty="0">
                <a:ln>
                  <a:noFill/>
                </a:ln>
                <a:effectLst/>
                <a:uLnTx/>
                <a:uFillTx/>
                <a:latin typeface="Calibri" panose="020F0502020204030204"/>
                <a:ea typeface="Calibri" panose="020F0502020204030204"/>
                <a:cs typeface="Calibri" panose="020F0502020204030204"/>
              </a:rPr>
              <a:t>Make Connections</a:t>
            </a:r>
            <a:endParaRPr lang="en-US" sz="3300" b="1"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500" b="1"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rPr>
              <a:t>To </a:t>
            </a:r>
            <a:r>
              <a:rPr lang="en-US" sz="2600" dirty="0">
                <a:latin typeface="Calibri" panose="020F0502020204030204"/>
                <a:ea typeface="Calibri" panose="020F0502020204030204"/>
                <a:cs typeface="Calibri" panose="020F0502020204030204"/>
              </a:rPr>
              <a:t>their</a:t>
            </a:r>
            <a:r>
              <a:rPr kumimoji="0"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rPr>
              <a:t> life</a:t>
            </a:r>
            <a:endParaRPr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rPr>
              <a:t>To what your child knows</a:t>
            </a:r>
            <a:endParaRPr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rPr>
              <a:t>To the ideas in the books</a:t>
            </a:r>
            <a:endParaRPr lang="en-US" sz="2600" b="0" i="0" u="none" strike="noStrike" kern="1200" cap="none" spc="0" normalizeH="0" baseline="0" noProof="0" dirty="0">
              <a:ln>
                <a:noFill/>
              </a:ln>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85C69">
                  <a:lumMod val="20000"/>
                  <a:lumOff val="80000"/>
                </a:srgbClr>
              </a:solidFill>
              <a:effectLst/>
              <a:uLnTx/>
              <a:uFillTx/>
              <a:latin typeface="Calibri" panose="020F0502020204030204"/>
              <a:ea typeface="Calibri" panose="020F0502020204030204"/>
              <a:cs typeface="Calibri" panose="020F0502020204030204"/>
            </a:endParaRPr>
          </a:p>
        </p:txBody>
      </p:sp>
      <p:pic>
        <p:nvPicPr>
          <p:cNvPr id="5" name="Graphic 4" descr="Link with solid fill">
            <a:extLst>
              <a:ext uri="{FF2B5EF4-FFF2-40B4-BE49-F238E27FC236}">
                <a16:creationId xmlns:a16="http://schemas.microsoft.com/office/drawing/2014/main" id="{2F24FED6-2618-31F3-EA19-4946BAB10B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9084" y="2264228"/>
            <a:ext cx="651329" cy="596900"/>
          </a:xfrm>
          <a:prstGeom prst="rect">
            <a:avLst/>
          </a:prstGeom>
        </p:spPr>
      </p:pic>
      <p:pic>
        <p:nvPicPr>
          <p:cNvPr id="6" name="Graphic 5" descr="Help with solid fill">
            <a:extLst>
              <a:ext uri="{FF2B5EF4-FFF2-40B4-BE49-F238E27FC236}">
                <a16:creationId xmlns:a16="http://schemas.microsoft.com/office/drawing/2014/main" id="{A41B59CE-DD45-AFD1-10AA-F6047FD8F1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63228" y="2237014"/>
            <a:ext cx="624115" cy="624115"/>
          </a:xfrm>
          <a:prstGeom prst="rect">
            <a:avLst/>
          </a:prstGeom>
        </p:spPr>
      </p:pic>
      <p:sp>
        <p:nvSpPr>
          <p:cNvPr id="9" name="TextBox 8">
            <a:extLst>
              <a:ext uri="{FF2B5EF4-FFF2-40B4-BE49-F238E27FC236}">
                <a16:creationId xmlns:a16="http://schemas.microsoft.com/office/drawing/2014/main" id="{28ACC4EE-BFD4-664E-4EC1-4879CD9C352E}"/>
              </a:ext>
            </a:extLst>
          </p:cNvPr>
          <p:cNvSpPr txBox="1"/>
          <p:nvPr/>
        </p:nvSpPr>
        <p:spPr>
          <a:xfrm>
            <a:off x="2072326" y="5198038"/>
            <a:ext cx="8049206" cy="461665"/>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kumimoji="0" lang="en-US" sz="2400" b="1" i="0" u="none" strike="noStrike" kern="1200" cap="none" spc="0" normalizeH="0" baseline="0" noProof="0" dirty="0">
                <a:ln>
                  <a:noFill/>
                </a:ln>
                <a:effectLst/>
                <a:uLnTx/>
                <a:uFillTx/>
                <a:latin typeface="Calibri" panose="020F0502020204030204"/>
                <a:ea typeface="Calibri"/>
                <a:cs typeface="Calibri"/>
              </a:rPr>
              <a:t>Use</a:t>
            </a:r>
            <a:r>
              <a:rPr lang="en-US" sz="2400" b="1" dirty="0">
                <a:latin typeface="Calibri" panose="020F0502020204030204"/>
                <a:ea typeface="Calibri"/>
                <a:cs typeface="Calibri"/>
              </a:rPr>
              <a:t> </a:t>
            </a:r>
            <a:r>
              <a:rPr kumimoji="0" lang="en-US" sz="2400" b="1" i="0" u="none" strike="noStrike" kern="1200" cap="none" spc="0" normalizeH="0" baseline="0" noProof="0" dirty="0">
                <a:ln>
                  <a:noFill/>
                </a:ln>
                <a:effectLst/>
                <a:uLnTx/>
                <a:uFillTx/>
                <a:latin typeface="Calibri" panose="020F0502020204030204"/>
                <a:ea typeface="Calibri"/>
                <a:cs typeface="Calibri"/>
              </a:rPr>
              <a:t>titles, pictures, </a:t>
            </a:r>
            <a:r>
              <a:rPr lang="en-US" sz="2400" b="1" dirty="0">
                <a:latin typeface="Calibri" panose="020F0502020204030204"/>
                <a:ea typeface="Calibri"/>
                <a:cs typeface="Calibri"/>
              </a:rPr>
              <a:t>and </a:t>
            </a:r>
            <a:r>
              <a:rPr kumimoji="0" lang="en-US" sz="2400" b="1" i="0" u="none" strike="noStrike" kern="1200" cap="none" spc="0" normalizeH="0" baseline="0" noProof="0" dirty="0">
                <a:ln>
                  <a:noFill/>
                </a:ln>
                <a:effectLst/>
                <a:uLnTx/>
                <a:uFillTx/>
                <a:latin typeface="Calibri" panose="020F0502020204030204"/>
                <a:ea typeface="Calibri"/>
                <a:cs typeface="Calibri"/>
              </a:rPr>
              <a:t>information </a:t>
            </a:r>
            <a:r>
              <a:rPr lang="en-US" sz="2400" b="1" dirty="0">
                <a:latin typeface="Calibri" panose="020F0502020204030204"/>
                <a:ea typeface="Calibri"/>
                <a:cs typeface="Calibri"/>
              </a:rPr>
              <a:t>you</a:t>
            </a:r>
            <a:r>
              <a:rPr kumimoji="0" lang="en-US" sz="2400" b="1" i="0" u="none" strike="noStrike" kern="1200" cap="none" spc="0" normalizeH="0" baseline="0" noProof="0" dirty="0">
                <a:ln>
                  <a:noFill/>
                </a:ln>
                <a:effectLst/>
                <a:uLnTx/>
                <a:uFillTx/>
                <a:latin typeface="Calibri" panose="020F0502020204030204"/>
                <a:ea typeface="Calibri"/>
                <a:cs typeface="Calibri"/>
              </a:rPr>
              <a:t> </a:t>
            </a:r>
            <a:r>
              <a:rPr lang="en-US" sz="2400" b="1" dirty="0">
                <a:latin typeface="Calibri" panose="020F0502020204030204"/>
                <a:ea typeface="Calibri"/>
                <a:cs typeface="Calibri"/>
              </a:rPr>
              <a:t>read </a:t>
            </a:r>
            <a:r>
              <a:rPr kumimoji="0" lang="en-US" sz="2400" b="1" i="0" u="none" strike="noStrike" kern="1200" cap="none" spc="0" normalizeH="0" baseline="0" noProof="0" dirty="0">
                <a:ln>
                  <a:noFill/>
                </a:ln>
                <a:effectLst/>
                <a:uLnTx/>
                <a:uFillTx/>
                <a:latin typeface="Calibri" panose="020F0502020204030204"/>
                <a:ea typeface="Calibri"/>
                <a:cs typeface="Calibri"/>
              </a:rPr>
              <a:t>as clues.</a:t>
            </a:r>
            <a:endParaRPr lang="en-US" sz="2400" b="0" i="0" u="none" strike="noStrike" kern="1200" cap="none" spc="0" normalizeH="0" baseline="0" noProof="0">
              <a:ln>
                <a:noFill/>
              </a:ln>
              <a:effectLst/>
              <a:uLnTx/>
              <a:uFillTx/>
              <a:latin typeface="Calibri" panose="020F0502020204030204"/>
              <a:ea typeface="Calibri"/>
              <a:cs typeface="Calibri"/>
            </a:endParaRPr>
          </a:p>
        </p:txBody>
      </p:sp>
    </p:spTree>
    <p:extLst>
      <p:ext uri="{BB962C8B-B14F-4D97-AF65-F5344CB8AC3E}">
        <p14:creationId xmlns:p14="http://schemas.microsoft.com/office/powerpoint/2010/main" val="219783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3F6BA7E-B3E8-6118-F7BC-D96E86CA5A84}"/>
              </a:ext>
            </a:extLst>
          </p:cNvPr>
          <p:cNvSpPr txBox="1">
            <a:spLocks/>
          </p:cNvSpPr>
          <p:nvPr/>
        </p:nvSpPr>
        <p:spPr>
          <a:xfrm>
            <a:off x="1244183" y="676275"/>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9" name="TextBox 8">
            <a:extLst>
              <a:ext uri="{FF2B5EF4-FFF2-40B4-BE49-F238E27FC236}">
                <a16:creationId xmlns:a16="http://schemas.microsoft.com/office/drawing/2014/main" id="{1D9BCAD7-AEDC-2F0A-C457-55193C726992}"/>
              </a:ext>
            </a:extLst>
          </p:cNvPr>
          <p:cNvSpPr txBox="1"/>
          <p:nvPr/>
        </p:nvSpPr>
        <p:spPr>
          <a:xfrm>
            <a:off x="5936988" y="1542477"/>
            <a:ext cx="5363952" cy="156966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Calibri" panose="020F0502020204030204"/>
                <a:ea typeface="Calibri"/>
                <a:cs typeface="Calibri"/>
              </a:rPr>
              <a:t>Engage your child by asking questions before, during</a:t>
            </a:r>
            <a:r>
              <a:rPr lang="en-US" sz="3200" b="1" dirty="0">
                <a:latin typeface="Calibri" panose="020F0502020204030204"/>
                <a:ea typeface="Calibri"/>
                <a:cs typeface="Calibri"/>
              </a:rPr>
              <a:t>,</a:t>
            </a:r>
            <a:r>
              <a:rPr kumimoji="0" lang="en-US" sz="3200" b="1" i="0" u="none" strike="noStrike" kern="1200" cap="none" spc="0" normalizeH="0" baseline="0" noProof="0" dirty="0">
                <a:ln>
                  <a:noFill/>
                </a:ln>
                <a:effectLst/>
                <a:uLnTx/>
                <a:uFillTx/>
                <a:latin typeface="Calibri" panose="020F0502020204030204"/>
                <a:ea typeface="Calibri"/>
                <a:cs typeface="Calibri"/>
              </a:rPr>
              <a:t> and after reading.</a:t>
            </a:r>
            <a:endParaRPr lang="en-US" sz="3200" b="1" i="0" u="none" strike="noStrike" kern="1200" cap="none" spc="0" normalizeH="0" baseline="0" noProof="0" dirty="0">
              <a:ln>
                <a:noFill/>
              </a:ln>
              <a:effectLst/>
              <a:uLnTx/>
              <a:uFillTx/>
              <a:latin typeface="Calibri" panose="020F0502020204030204"/>
              <a:ea typeface="Calibri"/>
              <a:cs typeface="Calibri"/>
            </a:endParaRPr>
          </a:p>
        </p:txBody>
      </p:sp>
      <p:sp>
        <p:nvSpPr>
          <p:cNvPr id="10" name="TextBox 9">
            <a:extLst>
              <a:ext uri="{FF2B5EF4-FFF2-40B4-BE49-F238E27FC236}">
                <a16:creationId xmlns:a16="http://schemas.microsoft.com/office/drawing/2014/main" id="{E257BB57-B826-5EFA-A919-2DC61AAB71A2}"/>
              </a:ext>
            </a:extLst>
          </p:cNvPr>
          <p:cNvSpPr txBox="1"/>
          <p:nvPr/>
        </p:nvSpPr>
        <p:spPr>
          <a:xfrm>
            <a:off x="7316860" y="3427609"/>
            <a:ext cx="2601489" cy="553998"/>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FFFFFF"/>
                </a:solidFill>
                <a:effectLst/>
                <a:uLnTx/>
                <a:uFillTx/>
                <a:latin typeface="Calibri" panose="020F0502020204030204"/>
                <a:ea typeface="Calibri"/>
                <a:cs typeface="Calibri"/>
              </a:rPr>
              <a:t>Before Reading</a:t>
            </a:r>
          </a:p>
        </p:txBody>
      </p:sp>
      <p:sp>
        <p:nvSpPr>
          <p:cNvPr id="11" name="TextBox 10">
            <a:extLst>
              <a:ext uri="{FF2B5EF4-FFF2-40B4-BE49-F238E27FC236}">
                <a16:creationId xmlns:a16="http://schemas.microsoft.com/office/drawing/2014/main" id="{FC1A14A9-DDA0-CDEA-6316-2D90B6443156}"/>
              </a:ext>
            </a:extLst>
          </p:cNvPr>
          <p:cNvSpPr txBox="1"/>
          <p:nvPr/>
        </p:nvSpPr>
        <p:spPr>
          <a:xfrm>
            <a:off x="7316858" y="4249479"/>
            <a:ext cx="2601489" cy="553998"/>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FFFFFF"/>
                </a:solidFill>
                <a:effectLst/>
                <a:uLnTx/>
                <a:uFillTx/>
                <a:latin typeface="Calibri" panose="020F0502020204030204"/>
                <a:ea typeface="Calibri"/>
                <a:cs typeface="Calibri"/>
              </a:rPr>
              <a:t>During Reading</a:t>
            </a:r>
          </a:p>
        </p:txBody>
      </p:sp>
      <p:sp>
        <p:nvSpPr>
          <p:cNvPr id="12" name="TextBox 11">
            <a:extLst>
              <a:ext uri="{FF2B5EF4-FFF2-40B4-BE49-F238E27FC236}">
                <a16:creationId xmlns:a16="http://schemas.microsoft.com/office/drawing/2014/main" id="{DBD0C03E-AA07-BEAD-000B-2B73435386DF}"/>
              </a:ext>
            </a:extLst>
          </p:cNvPr>
          <p:cNvSpPr txBox="1"/>
          <p:nvPr/>
        </p:nvSpPr>
        <p:spPr>
          <a:xfrm>
            <a:off x="7318220" y="5159343"/>
            <a:ext cx="2601489" cy="553998"/>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FFFFFF"/>
                </a:solidFill>
                <a:effectLst/>
                <a:uLnTx/>
                <a:uFillTx/>
                <a:latin typeface="Calibri" panose="020F0502020204030204"/>
                <a:ea typeface="Calibri"/>
                <a:cs typeface="Calibri"/>
              </a:rPr>
              <a:t>After Reading</a:t>
            </a:r>
          </a:p>
        </p:txBody>
      </p:sp>
      <p:pic>
        <p:nvPicPr>
          <p:cNvPr id="14" name="Picture 13" descr="A person and a child reading a book&#10;&#10;">
            <a:extLst>
              <a:ext uri="{FF2B5EF4-FFF2-40B4-BE49-F238E27FC236}">
                <a16:creationId xmlns:a16="http://schemas.microsoft.com/office/drawing/2014/main" id="{9DC0947B-8DC1-59FE-10F2-49CDF20FD003}"/>
              </a:ext>
            </a:extLst>
          </p:cNvPr>
          <p:cNvPicPr>
            <a:picLocks noChangeAspect="1"/>
          </p:cNvPicPr>
          <p:nvPr/>
        </p:nvPicPr>
        <p:blipFill>
          <a:blip r:embed="rId3"/>
          <a:stretch>
            <a:fillRect/>
          </a:stretch>
        </p:blipFill>
        <p:spPr>
          <a:xfrm>
            <a:off x="3401" y="1623786"/>
            <a:ext cx="5136697" cy="4620079"/>
          </a:xfrm>
          <a:prstGeom prst="rect">
            <a:avLst/>
          </a:prstGeom>
        </p:spPr>
      </p:pic>
    </p:spTree>
    <p:extLst>
      <p:ext uri="{BB962C8B-B14F-4D97-AF65-F5344CB8AC3E}">
        <p14:creationId xmlns:p14="http://schemas.microsoft.com/office/powerpoint/2010/main" val="2644554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D7C1B-C547-DE82-EA36-A3958D28051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DA179EF-8F7E-1579-0C09-00448ECDBCDE}"/>
              </a:ext>
            </a:extLst>
          </p:cNvPr>
          <p:cNvSpPr txBox="1">
            <a:spLocks/>
          </p:cNvSpPr>
          <p:nvPr/>
        </p:nvSpPr>
        <p:spPr>
          <a:xfrm>
            <a:off x="1329908" y="514350"/>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10" name="TextBox 9">
            <a:extLst>
              <a:ext uri="{FF2B5EF4-FFF2-40B4-BE49-F238E27FC236}">
                <a16:creationId xmlns:a16="http://schemas.microsoft.com/office/drawing/2014/main" id="{BD03FC5C-6596-BFC4-F4F2-0357C0157053}"/>
              </a:ext>
            </a:extLst>
          </p:cNvPr>
          <p:cNvSpPr txBox="1"/>
          <p:nvPr/>
        </p:nvSpPr>
        <p:spPr>
          <a:xfrm>
            <a:off x="1571782" y="1715615"/>
            <a:ext cx="3162961"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a:ea typeface="Calibri"/>
                <a:cs typeface="Calibri"/>
              </a:rPr>
              <a:t>Before Reading</a:t>
            </a:r>
            <a:endParaRPr kumimoji="0" lang="en-US" sz="1800" b="0" i="0" u="none" strike="noStrike" kern="1200" cap="none" spc="0" normalizeH="0" baseline="0" noProof="0" dirty="0">
              <a:ln>
                <a:noFill/>
              </a:ln>
              <a:solidFill>
                <a:srgbClr val="08355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C6F9207-020F-1DB1-F779-CF3EE137754D}"/>
              </a:ext>
            </a:extLst>
          </p:cNvPr>
          <p:cNvSpPr txBox="1"/>
          <p:nvPr/>
        </p:nvSpPr>
        <p:spPr>
          <a:xfrm>
            <a:off x="503087" y="2491825"/>
            <a:ext cx="5290887" cy="1015663"/>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a:ea typeface="+mn-ea"/>
                <a:cs typeface="Segoe UI"/>
              </a:rPr>
              <a:t>Look at the cover and talk about what the story might be about.</a:t>
            </a:r>
            <a:r>
              <a:rPr kumimoji="0" lang="en-US" sz="3200" b="0" i="0" u="none" strike="noStrike" kern="1200" cap="none" spc="0" normalizeH="0" baseline="0" noProof="0" dirty="0">
                <a:ln>
                  <a:noFill/>
                </a:ln>
                <a:effectLst/>
                <a:uLnTx/>
                <a:uFillTx/>
                <a:latin typeface="Calibri" panose="020F0502020204030204"/>
                <a:ea typeface="+mn-ea"/>
                <a:cs typeface="Segoe UI"/>
              </a:rPr>
              <a:t>​</a:t>
            </a:r>
            <a:endParaRPr lang="en-US" sz="3200" b="0" i="0" u="none" strike="noStrike" kern="1200" cap="none" spc="0" normalizeH="0" baseline="0" noProof="0">
              <a:ln>
                <a:noFill/>
              </a:ln>
              <a:effectLst/>
              <a:uLnTx/>
              <a:uFillTx/>
              <a:latin typeface="Calibri" panose="020F0502020204030204"/>
              <a:ea typeface="Calibri"/>
              <a:cs typeface="Segoe UI"/>
            </a:endParaRPr>
          </a:p>
        </p:txBody>
      </p:sp>
      <p:sp>
        <p:nvSpPr>
          <p:cNvPr id="9" name="TextBox 8">
            <a:extLst>
              <a:ext uri="{FF2B5EF4-FFF2-40B4-BE49-F238E27FC236}">
                <a16:creationId xmlns:a16="http://schemas.microsoft.com/office/drawing/2014/main" id="{C60AF631-3FDB-2D3F-215C-D76AF59A2AF0}"/>
              </a:ext>
            </a:extLst>
          </p:cNvPr>
          <p:cNvSpPr txBox="1"/>
          <p:nvPr/>
        </p:nvSpPr>
        <p:spPr>
          <a:xfrm>
            <a:off x="511173" y="3821704"/>
            <a:ext cx="5293767" cy="1815882"/>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For example:</a:t>
            </a:r>
            <a:endParaRPr lang="en-US" sz="2800" b="1" i="0" u="none" strike="noStrike" kern="1200" cap="none" spc="0" normalizeH="0" baseline="0" noProof="0" dirty="0">
              <a:ln>
                <a:noFill/>
              </a:ln>
              <a:effectLst/>
              <a:uLnTx/>
              <a:uFillTx/>
              <a:latin typeface="Calibri" panose="020F0502020204030204"/>
              <a:ea typeface="Calibri"/>
              <a:cs typeface="Calibri"/>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"Let's read the title and look at the picture. What do you think this story might be about?"</a:t>
            </a:r>
            <a:endParaRPr lang="en-US" sz="2800" b="1" i="0" u="none" strike="noStrike" kern="1200" cap="none" spc="0" normalizeH="0" baseline="0" noProof="0" dirty="0">
              <a:ln>
                <a:noFill/>
              </a:ln>
              <a:effectLst/>
              <a:uLnTx/>
              <a:uFillTx/>
              <a:latin typeface="Calibri" panose="020F0502020204030204"/>
              <a:ea typeface="Calibri"/>
              <a:cs typeface="Calibri"/>
            </a:endParaRPr>
          </a:p>
        </p:txBody>
      </p:sp>
      <p:pic>
        <p:nvPicPr>
          <p:cNvPr id="2" name="Picture 1" descr="A stack of books with a mug of straw&#10;&#10;">
            <a:extLst>
              <a:ext uri="{FF2B5EF4-FFF2-40B4-BE49-F238E27FC236}">
                <a16:creationId xmlns:a16="http://schemas.microsoft.com/office/drawing/2014/main" id="{6273DD97-ED00-4A60-363A-AB1A902BE005}"/>
              </a:ext>
            </a:extLst>
          </p:cNvPr>
          <p:cNvPicPr>
            <a:picLocks noChangeAspect="1"/>
          </p:cNvPicPr>
          <p:nvPr/>
        </p:nvPicPr>
        <p:blipFill>
          <a:blip r:embed="rId3"/>
          <a:stretch>
            <a:fillRect/>
          </a:stretch>
        </p:blipFill>
        <p:spPr>
          <a:xfrm>
            <a:off x="7443537" y="1290137"/>
            <a:ext cx="4747962" cy="4984583"/>
          </a:xfrm>
          <a:prstGeom prst="rect">
            <a:avLst/>
          </a:prstGeom>
        </p:spPr>
      </p:pic>
    </p:spTree>
    <p:extLst>
      <p:ext uri="{BB962C8B-B14F-4D97-AF65-F5344CB8AC3E}">
        <p14:creationId xmlns:p14="http://schemas.microsoft.com/office/powerpoint/2010/main" val="2038957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392EB-810E-0396-69DE-F96FE075A31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F590DC4-2084-C8CA-AB7F-42E96B66D405}"/>
              </a:ext>
            </a:extLst>
          </p:cNvPr>
          <p:cNvSpPr txBox="1">
            <a:spLocks/>
          </p:cNvSpPr>
          <p:nvPr/>
        </p:nvSpPr>
        <p:spPr>
          <a:xfrm>
            <a:off x="1148933" y="514350"/>
            <a:ext cx="10060717" cy="614135"/>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10" name="TextBox 9">
            <a:extLst>
              <a:ext uri="{FF2B5EF4-FFF2-40B4-BE49-F238E27FC236}">
                <a16:creationId xmlns:a16="http://schemas.microsoft.com/office/drawing/2014/main" id="{BDC4B519-7DD5-1971-0366-6D25FBB73F3C}"/>
              </a:ext>
            </a:extLst>
          </p:cNvPr>
          <p:cNvSpPr txBox="1"/>
          <p:nvPr/>
        </p:nvSpPr>
        <p:spPr>
          <a:xfrm>
            <a:off x="7027602" y="1196753"/>
            <a:ext cx="3162961"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Calibri" panose="020F0502020204030204"/>
                <a:ea typeface="Calibri"/>
                <a:cs typeface="Calibri"/>
              </a:rPr>
              <a:t>During Reading</a:t>
            </a: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25DF817-EF93-0640-F716-C34DA5774005}"/>
              </a:ext>
            </a:extLst>
          </p:cNvPr>
          <p:cNvSpPr txBox="1"/>
          <p:nvPr/>
        </p:nvSpPr>
        <p:spPr>
          <a:xfrm>
            <a:off x="5524048" y="1995484"/>
            <a:ext cx="6531565" cy="2246769"/>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a:ea typeface="Calibri"/>
                <a:cs typeface="Segoe UI"/>
              </a:rPr>
              <a:t>Ask your child about letters, sounds, or ideas. Make connections between the books and what your child knows. Look for words your child doesn't know and talk about what the words mean.</a:t>
            </a:r>
            <a:endParaRPr lang="en-US" sz="2800" b="0" i="0" u="none" strike="noStrike" kern="1200" cap="none" spc="0" normalizeH="0" baseline="0" noProof="0">
              <a:ln>
                <a:noFill/>
              </a:ln>
              <a:effectLst/>
              <a:uLnTx/>
              <a:uFillTx/>
              <a:latin typeface="Calibri" panose="020F0502020204030204"/>
              <a:ea typeface="Calibri"/>
              <a:cs typeface="Calibri"/>
            </a:endParaRPr>
          </a:p>
        </p:txBody>
      </p:sp>
      <p:sp>
        <p:nvSpPr>
          <p:cNvPr id="9" name="TextBox 8">
            <a:extLst>
              <a:ext uri="{FF2B5EF4-FFF2-40B4-BE49-F238E27FC236}">
                <a16:creationId xmlns:a16="http://schemas.microsoft.com/office/drawing/2014/main" id="{C184FCE4-58AF-93B5-8568-449382ED1E38}"/>
              </a:ext>
            </a:extLst>
          </p:cNvPr>
          <p:cNvSpPr txBox="1"/>
          <p:nvPr/>
        </p:nvSpPr>
        <p:spPr>
          <a:xfrm>
            <a:off x="5526104" y="4390765"/>
            <a:ext cx="6160542" cy="18349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For example:</a:t>
            </a:r>
            <a:endParaRPr lang="en-US" sz="2800" b="1" i="0" u="none" strike="noStrike" kern="1200" cap="none" spc="0" normalizeH="0" baseline="0" noProof="0" dirty="0">
              <a:ln>
                <a:noFill/>
              </a:ln>
              <a:effectLst/>
              <a:uLnTx/>
              <a:uFillTx/>
              <a:latin typeface="Calibri" panose="020F0502020204030204"/>
              <a:ea typeface="Calibri"/>
              <a:cs typeface="Calibri"/>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"That's the word exhausted. It means to feel so tired you can hardly move. What's the word?"</a:t>
            </a:r>
            <a:endParaRPr lang="en-US" sz="2800" b="1" i="0" u="none" strike="noStrike" kern="1200" cap="none" spc="0" normalizeH="0" baseline="0" noProof="0" dirty="0">
              <a:ln>
                <a:noFill/>
              </a:ln>
              <a:effectLst/>
              <a:uLnTx/>
              <a:uFillTx/>
              <a:latin typeface="Calibri" panose="020F0502020204030204"/>
              <a:ea typeface="Calibri"/>
              <a:cs typeface="Calibri"/>
            </a:endParaRPr>
          </a:p>
        </p:txBody>
      </p:sp>
      <p:pic>
        <p:nvPicPr>
          <p:cNvPr id="4" name="Picture 3" descr="A person and a child looking at a book&#10;&#10;">
            <a:extLst>
              <a:ext uri="{FF2B5EF4-FFF2-40B4-BE49-F238E27FC236}">
                <a16:creationId xmlns:a16="http://schemas.microsoft.com/office/drawing/2014/main" id="{9DED5F59-A14B-A943-3453-20A2EEDD0D40}"/>
              </a:ext>
            </a:extLst>
          </p:cNvPr>
          <p:cNvPicPr>
            <a:picLocks noChangeAspect="1"/>
          </p:cNvPicPr>
          <p:nvPr/>
        </p:nvPicPr>
        <p:blipFill>
          <a:blip r:embed="rId3"/>
          <a:stretch>
            <a:fillRect/>
          </a:stretch>
        </p:blipFill>
        <p:spPr>
          <a:xfrm>
            <a:off x="-2254" y="1345531"/>
            <a:ext cx="5121944" cy="4986088"/>
          </a:xfrm>
          <a:prstGeom prst="rect">
            <a:avLst/>
          </a:prstGeom>
        </p:spPr>
      </p:pic>
    </p:spTree>
    <p:extLst>
      <p:ext uri="{BB962C8B-B14F-4D97-AF65-F5344CB8AC3E}">
        <p14:creationId xmlns:p14="http://schemas.microsoft.com/office/powerpoint/2010/main" val="36889410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4FAE8-E700-81A3-C7BA-6DB919399BE0}"/>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025ED2F-6687-1BFA-FFCC-D21BDE41C6DF}"/>
              </a:ext>
            </a:extLst>
          </p:cNvPr>
          <p:cNvSpPr txBox="1">
            <a:spLocks/>
          </p:cNvSpPr>
          <p:nvPr/>
        </p:nvSpPr>
        <p:spPr>
          <a:xfrm>
            <a:off x="1244183" y="0"/>
            <a:ext cx="10060717" cy="614135"/>
          </a:xfrm>
          <a:prstGeom prst="rect">
            <a:avLst/>
          </a:prstGeom>
          <a:solidFill>
            <a:schemeClr val="tx2">
              <a:lumMod val="95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mn-ea"/>
                <a:cs typeface="+mn-cs"/>
              </a:rPr>
              <a:t>HELPING YOUR CHILD UNDERSTAND WHAT IS READ</a:t>
            </a:r>
            <a:endParaRPr kumimoji="0" lang="en-US" sz="3600" b="1" i="0" u="none" strike="noStrike" kern="1200" cap="none" spc="0" normalizeH="0" baseline="0" noProof="0" dirty="0">
              <a:ln>
                <a:noFill/>
              </a:ln>
              <a:solidFill>
                <a:srgbClr val="185C69">
                  <a:lumMod val="50000"/>
                </a:srgbClr>
              </a:solidFill>
              <a:effectLst/>
              <a:uLnTx/>
              <a:uFillTx/>
              <a:latin typeface="Calibri" panose="020F0502020204030204"/>
              <a:ea typeface="Calibri"/>
              <a:cs typeface="Calibri"/>
            </a:endParaRPr>
          </a:p>
        </p:txBody>
      </p:sp>
      <p:sp>
        <p:nvSpPr>
          <p:cNvPr id="10" name="TextBox 9">
            <a:extLst>
              <a:ext uri="{FF2B5EF4-FFF2-40B4-BE49-F238E27FC236}">
                <a16:creationId xmlns:a16="http://schemas.microsoft.com/office/drawing/2014/main" id="{64FC39D0-F5CD-CAAD-B056-5F78A89B5789}"/>
              </a:ext>
            </a:extLst>
          </p:cNvPr>
          <p:cNvSpPr txBox="1"/>
          <p:nvPr/>
        </p:nvSpPr>
        <p:spPr>
          <a:xfrm>
            <a:off x="2072596" y="1286990"/>
            <a:ext cx="3162961"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Calibri" panose="020F0502020204030204"/>
                <a:ea typeface="Calibri"/>
                <a:cs typeface="Calibri"/>
              </a:rPr>
              <a:t>After Reading</a:t>
            </a: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2E3290B-E43A-75B5-AB54-81B49D96088A}"/>
              </a:ext>
            </a:extLst>
          </p:cNvPr>
          <p:cNvSpPr txBox="1"/>
          <p:nvPr/>
        </p:nvSpPr>
        <p:spPr>
          <a:xfrm>
            <a:off x="473735" y="2218394"/>
            <a:ext cx="6051883" cy="954107"/>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kumimoji="0" lang="en-US" sz="2800" b="1" i="0" u="none" strike="noStrike" kern="1200" cap="none" spc="0" normalizeH="0" baseline="0" noProof="0" dirty="0">
                <a:ln>
                  <a:noFill/>
                </a:ln>
                <a:effectLst/>
                <a:uLnTx/>
                <a:uFillTx/>
                <a:latin typeface="Calibri" panose="020F0502020204030204"/>
                <a:ea typeface="+mn-ea"/>
                <a:cs typeface="Segoe UI"/>
              </a:rPr>
              <a:t>Ask your child what happened in the story. Have </a:t>
            </a:r>
            <a:r>
              <a:rPr lang="en-US" sz="2800" b="1" dirty="0">
                <a:latin typeface="Calibri" panose="020F0502020204030204"/>
                <a:cs typeface="Segoe UI"/>
              </a:rPr>
              <a:t>them </a:t>
            </a:r>
            <a:r>
              <a:rPr kumimoji="0" lang="en-US" sz="2800" b="1" i="0" u="none" strike="noStrike" kern="1200" cap="none" spc="0" normalizeH="0" baseline="0" noProof="0" dirty="0">
                <a:ln>
                  <a:noFill/>
                </a:ln>
                <a:effectLst/>
                <a:uLnTx/>
                <a:uFillTx/>
                <a:latin typeface="Calibri" panose="020F0502020204030204"/>
                <a:ea typeface="+mn-ea"/>
                <a:cs typeface="Segoe UI"/>
              </a:rPr>
              <a:t>make connections.</a:t>
            </a:r>
            <a:r>
              <a:rPr kumimoji="0" lang="en-US" sz="2800" b="0" i="0" u="none" strike="noStrike" kern="1200" cap="none" spc="0" normalizeH="0" baseline="0" noProof="0" dirty="0">
                <a:ln>
                  <a:noFill/>
                </a:ln>
                <a:effectLst/>
                <a:uLnTx/>
                <a:uFillTx/>
                <a:latin typeface="Calibri" panose="020F0502020204030204"/>
                <a:ea typeface="+mn-ea"/>
                <a:cs typeface="Segoe UI"/>
              </a:rPr>
              <a:t>​​</a:t>
            </a:r>
            <a:endParaRPr lang="en-US" sz="2800" b="0" i="0" u="none" strike="noStrike" kern="1200" cap="none" spc="0" normalizeH="0" baseline="0" noProof="0">
              <a:ln>
                <a:noFill/>
              </a:ln>
              <a:effectLst/>
              <a:uLnTx/>
              <a:uFillTx/>
              <a:latin typeface="Calibri" panose="020F0502020204030204"/>
              <a:ea typeface="Calibri" panose="020F0502020204030204"/>
              <a:cs typeface="Segoe UI"/>
            </a:endParaRPr>
          </a:p>
        </p:txBody>
      </p:sp>
      <p:sp>
        <p:nvSpPr>
          <p:cNvPr id="9" name="TextBox 8">
            <a:extLst>
              <a:ext uri="{FF2B5EF4-FFF2-40B4-BE49-F238E27FC236}">
                <a16:creationId xmlns:a16="http://schemas.microsoft.com/office/drawing/2014/main" id="{5F930626-BB27-E77E-789C-0C9BA5D32980}"/>
              </a:ext>
            </a:extLst>
          </p:cNvPr>
          <p:cNvSpPr txBox="1"/>
          <p:nvPr/>
        </p:nvSpPr>
        <p:spPr>
          <a:xfrm>
            <a:off x="293844" y="3457574"/>
            <a:ext cx="6720463" cy="224676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For example:</a:t>
            </a:r>
            <a:endParaRPr lang="en-US" sz="2800" b="1" i="0" u="none" strike="noStrike" kern="1200" cap="none" spc="0" normalizeH="0" baseline="0" noProof="0" dirty="0">
              <a:ln>
                <a:noFill/>
              </a:ln>
              <a:effectLst/>
              <a:uLnTx/>
              <a:uFillTx/>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"What's the story about?"</a:t>
            </a:r>
            <a:endParaRPr lang="en-US" sz="2800" b="1" i="0" u="none" strike="noStrike" kern="1200" cap="none" spc="0" normalizeH="0" baseline="0" noProof="0" dirty="0">
              <a:ln>
                <a:noFill/>
              </a:ln>
              <a:effectLst/>
              <a:uLnTx/>
              <a:uFillTx/>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"Why is it important to know about . . . ?"</a:t>
            </a:r>
            <a:endParaRPr lang="en-US" sz="2800" b="1" i="0" u="none" strike="noStrike" kern="1200" cap="none" spc="0" normalizeH="0" baseline="0" noProof="0" dirty="0">
              <a:ln>
                <a:noFill/>
              </a:ln>
              <a:effectLst/>
              <a:uLnTx/>
              <a:uFillTx/>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"What was the problem?"</a:t>
            </a:r>
            <a:endParaRPr lang="en-US" sz="2800" b="1" i="0" u="none" strike="noStrike" kern="1200" cap="none" spc="0" normalizeH="0" baseline="0" noProof="0" dirty="0">
              <a:ln>
                <a:noFill/>
              </a:ln>
              <a:effectLst/>
              <a:uLnTx/>
              <a:uFillTx/>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2800" b="1" i="0" u="none" strike="noStrike" kern="1200" cap="none" spc="0" normalizeH="0" baseline="0" noProof="0" dirty="0">
                <a:ln>
                  <a:noFill/>
                </a:ln>
                <a:effectLst/>
                <a:uLnTx/>
                <a:uFillTx/>
                <a:latin typeface="Calibri" panose="020F0502020204030204"/>
                <a:ea typeface="Calibri"/>
                <a:cs typeface="Calibri"/>
              </a:rPr>
              <a:t>"How was the problem solved?"</a:t>
            </a:r>
            <a:endParaRPr lang="en-US" sz="2800" b="1" i="0" u="none" strike="noStrike" kern="1200" cap="none" spc="0" normalizeH="0" baseline="0" noProof="0" dirty="0">
              <a:ln>
                <a:noFill/>
              </a:ln>
              <a:effectLst/>
              <a:uLnTx/>
              <a:uFillTx/>
              <a:latin typeface="Calibri" panose="020F0502020204030204"/>
              <a:ea typeface="Calibri"/>
              <a:cs typeface="Calibri"/>
            </a:endParaRPr>
          </a:p>
        </p:txBody>
      </p:sp>
      <p:pic>
        <p:nvPicPr>
          <p:cNvPr id="11" name="Picture 10" descr="Journey's End Infographic">
            <a:extLst>
              <a:ext uri="{FF2B5EF4-FFF2-40B4-BE49-F238E27FC236}">
                <a16:creationId xmlns:a16="http://schemas.microsoft.com/office/drawing/2014/main" id="{17167F7A-BDDD-B5AE-8B9B-C7DADD176AD0}"/>
              </a:ext>
            </a:extLst>
          </p:cNvPr>
          <p:cNvPicPr>
            <a:picLocks noChangeAspect="1"/>
          </p:cNvPicPr>
          <p:nvPr/>
        </p:nvPicPr>
        <p:blipFill>
          <a:blip r:embed="rId3"/>
          <a:stretch>
            <a:fillRect/>
          </a:stretch>
        </p:blipFill>
        <p:spPr>
          <a:xfrm>
            <a:off x="7637668" y="1021691"/>
            <a:ext cx="2079214" cy="4866197"/>
          </a:xfrm>
          <a:prstGeom prst="rect">
            <a:avLst/>
          </a:prstGeom>
        </p:spPr>
      </p:pic>
      <p:pic>
        <p:nvPicPr>
          <p:cNvPr id="7" name="Picture 6" descr="A qr code">
            <a:extLst>
              <a:ext uri="{FF2B5EF4-FFF2-40B4-BE49-F238E27FC236}">
                <a16:creationId xmlns:a16="http://schemas.microsoft.com/office/drawing/2014/main" id="{F10AABAB-8683-C16E-A7BF-9399332A5DFF}"/>
              </a:ext>
            </a:extLst>
          </p:cNvPr>
          <p:cNvPicPr>
            <a:picLocks noChangeAspect="1"/>
          </p:cNvPicPr>
          <p:nvPr/>
        </p:nvPicPr>
        <p:blipFill>
          <a:blip r:embed="rId4"/>
          <a:stretch>
            <a:fillRect/>
          </a:stretch>
        </p:blipFill>
        <p:spPr>
          <a:xfrm>
            <a:off x="10159032" y="4452594"/>
            <a:ext cx="1360458" cy="1202308"/>
          </a:xfrm>
          <a:prstGeom prst="rect">
            <a:avLst/>
          </a:prstGeom>
        </p:spPr>
      </p:pic>
      <p:pic>
        <p:nvPicPr>
          <p:cNvPr id="6" name="Graphic 4" descr="Backpack with solid fill">
            <a:hlinkClick r:id="rId5"/>
            <a:extLst>
              <a:ext uri="{FF2B5EF4-FFF2-40B4-BE49-F238E27FC236}">
                <a16:creationId xmlns:a16="http://schemas.microsoft.com/office/drawing/2014/main" id="{D415F090-A573-6D42-596C-083F1F86FA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spTree>
    <p:extLst>
      <p:ext uri="{BB962C8B-B14F-4D97-AF65-F5344CB8AC3E}">
        <p14:creationId xmlns:p14="http://schemas.microsoft.com/office/powerpoint/2010/main" val="3146633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C7FE5-C030-3299-CCBC-2376F39D0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A2B358-5D8A-867B-41E0-9FF9278B503E}"/>
              </a:ext>
            </a:extLst>
          </p:cNvPr>
          <p:cNvSpPr>
            <a:spLocks noGrp="1"/>
          </p:cNvSpPr>
          <p:nvPr>
            <p:ph type="title"/>
          </p:nvPr>
        </p:nvSpPr>
        <p:spPr>
          <a:xfrm>
            <a:off x="841375" y="1547813"/>
            <a:ext cx="10515600" cy="2852737"/>
          </a:xfrm>
        </p:spPr>
        <p:txBody>
          <a:bodyPr lIns="91440" tIns="45720" rIns="91440" bIns="45720" anchor="b"/>
          <a:lstStyle/>
          <a:p>
            <a:pPr algn="ctr"/>
            <a:r>
              <a:rPr lang="en-US" b="1" dirty="0">
                <a:latin typeface="+mn-lt"/>
                <a:ea typeface="Calibri"/>
                <a:cs typeface="Times New Roman"/>
              </a:rPr>
              <a:t>Helping Your Child with </a:t>
            </a:r>
            <a:br>
              <a:rPr lang="en-US" b="1" dirty="0">
                <a:latin typeface="+mn-lt"/>
                <a:ea typeface="Calibri"/>
                <a:cs typeface="Times New Roman"/>
              </a:rPr>
            </a:br>
            <a:r>
              <a:rPr lang="en-US" b="1" dirty="0">
                <a:latin typeface="+mn-lt"/>
                <a:ea typeface="Calibri"/>
                <a:cs typeface="Times New Roman"/>
              </a:rPr>
              <a:t>Speech Sounds</a:t>
            </a:r>
            <a:endParaRPr lang="en-US" b="1" dirty="0">
              <a:latin typeface="+mn-lt"/>
              <a:ea typeface="Calibri" panose="020F0502020204030204"/>
              <a:cs typeface="Calibri" panose="020F0502020204030204"/>
            </a:endParaRPr>
          </a:p>
        </p:txBody>
      </p:sp>
    </p:spTree>
    <p:extLst>
      <p:ext uri="{BB962C8B-B14F-4D97-AF65-F5344CB8AC3E}">
        <p14:creationId xmlns:p14="http://schemas.microsoft.com/office/powerpoint/2010/main" val="1616977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615-135F-FCD0-8400-5D24BEBC3B2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4DD665B-7E33-F237-7D82-B5CFCD6A544E}"/>
              </a:ext>
            </a:extLst>
          </p:cNvPr>
          <p:cNvSpPr txBox="1"/>
          <p:nvPr/>
        </p:nvSpPr>
        <p:spPr>
          <a:xfrm>
            <a:off x="2190405" y="632272"/>
            <a:ext cx="8286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8355F"/>
                </a:solidFill>
                <a:effectLst/>
                <a:uLnTx/>
                <a:uFillTx/>
                <a:latin typeface="Calibri" panose="020F0502020204030204"/>
                <a:ea typeface="Calibri"/>
                <a:cs typeface="Calibri"/>
              </a:rPr>
              <a:t>Helping Your Child with Speech Sounds</a:t>
            </a:r>
          </a:p>
        </p:txBody>
      </p:sp>
      <p:sp>
        <p:nvSpPr>
          <p:cNvPr id="3" name="TextBox 2">
            <a:extLst>
              <a:ext uri="{FF2B5EF4-FFF2-40B4-BE49-F238E27FC236}">
                <a16:creationId xmlns:a16="http://schemas.microsoft.com/office/drawing/2014/main" id="{96E4FB3D-8B4D-085F-9DFA-FBB80C40E559}"/>
              </a:ext>
            </a:extLst>
          </p:cNvPr>
          <p:cNvSpPr txBox="1"/>
          <p:nvPr/>
        </p:nvSpPr>
        <p:spPr>
          <a:xfrm>
            <a:off x="2331843" y="2683878"/>
            <a:ext cx="7525751" cy="2020297"/>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Calibri" panose="020F0502020204030204"/>
                <a:ea typeface="Calibri"/>
                <a:cs typeface="Segoe UI"/>
              </a:rPr>
              <a:t>Learning how speech can be broken into parts lays the foundation for breaking down smaller sound parts in speech.</a:t>
            </a:r>
            <a:endParaRPr lang="en-US" sz="1800" b="0" i="0" u="none" strike="noStrike" kern="1200" cap="none" spc="0" normalizeH="0" baseline="0" noProof="0" dirty="0">
              <a:ln>
                <a:noFill/>
              </a:ln>
              <a:effectLst/>
              <a:uLnTx/>
              <a:uFillTx/>
              <a:latin typeface="Calibri" panose="020F0502020204030204"/>
              <a:ea typeface="Calibri"/>
              <a:cs typeface="Calibri"/>
            </a:endParaRPr>
          </a:p>
          <a:p>
            <a:pPr marL="0" marR="0" lvl="0" indent="0" algn="l" defTabSz="914400" rtl="0" eaLnBrk="1" fontAlgn="auto" latinLnBrk="0" hangingPunct="1">
              <a:lnSpc>
                <a:spcPts val="3675"/>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Calibri" panose="020F0502020204030204"/>
                <a:ea typeface="+mn-ea"/>
                <a:cs typeface="Segoe UI"/>
              </a:rPr>
              <a:t>​</a:t>
            </a:r>
            <a:endParaRPr lang="en-US" sz="2800" b="0" i="0" u="none" strike="noStrike" kern="1200" cap="none" spc="0" normalizeH="0" baseline="0" noProof="0" dirty="0">
              <a:ln>
                <a:noFill/>
              </a:ln>
              <a:effectLst/>
              <a:uLnTx/>
              <a:uFillTx/>
              <a:latin typeface="Calibri" panose="020F0502020204030204"/>
              <a:ea typeface="Calibri" panose="020F0502020204030204"/>
              <a:cs typeface="Segoe UI"/>
            </a:endParaRPr>
          </a:p>
        </p:txBody>
      </p:sp>
    </p:spTree>
    <p:extLst>
      <p:ext uri="{BB962C8B-B14F-4D97-AF65-F5344CB8AC3E}">
        <p14:creationId xmlns:p14="http://schemas.microsoft.com/office/powerpoint/2010/main" val="959028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4D6D6-7C27-DECF-5361-84BA96ECD35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219824D-8214-5A6A-E875-AF52FBD63142}"/>
              </a:ext>
            </a:extLst>
          </p:cNvPr>
          <p:cNvSpPr txBox="1"/>
          <p:nvPr/>
        </p:nvSpPr>
        <p:spPr>
          <a:xfrm>
            <a:off x="1952280" y="511622"/>
            <a:ext cx="8286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effectLst/>
                <a:uLnTx/>
                <a:uFillTx/>
                <a:latin typeface="Calibri" panose="020F0502020204030204"/>
                <a:ea typeface="Calibri"/>
                <a:cs typeface="Calibri"/>
              </a:rPr>
              <a:t>Helping Your Child with Speech Sounds</a:t>
            </a:r>
            <a:endParaRPr lang="en-US" sz="3600" b="1" i="0" u="none" strike="noStrike" kern="1200" cap="none" spc="0" normalizeH="0" baseline="0" noProof="0" dirty="0">
              <a:ln>
                <a:noFill/>
              </a:ln>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95FE968C-03D6-97DA-F042-6C89570C3429}"/>
              </a:ext>
            </a:extLst>
          </p:cNvPr>
          <p:cNvSpPr txBox="1"/>
          <p:nvPr/>
        </p:nvSpPr>
        <p:spPr>
          <a:xfrm>
            <a:off x="2740303" y="1718177"/>
            <a:ext cx="6362699" cy="107721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kumimoji="0" lang="en-US" sz="3200" b="1" i="0" u="none" strike="noStrike" kern="1200" cap="none" spc="0" normalizeH="0" baseline="0" noProof="0" dirty="0">
                <a:ln>
                  <a:noFill/>
                </a:ln>
                <a:effectLst/>
                <a:uLnTx/>
                <a:uFillTx/>
                <a:latin typeface="Calibri" panose="020F0502020204030204"/>
                <a:ea typeface="Calibri"/>
                <a:cs typeface="Segoe UI"/>
              </a:rPr>
              <a:t>Show your child how </a:t>
            </a:r>
            <a:r>
              <a:rPr lang="en-US" sz="3200" b="1" dirty="0">
                <a:latin typeface="Calibri" panose="020F0502020204030204"/>
                <a:ea typeface="Calibri"/>
                <a:cs typeface="Segoe UI"/>
              </a:rPr>
              <a:t>they </a:t>
            </a:r>
            <a:r>
              <a:rPr kumimoji="0" lang="en-US" sz="3200" b="1" i="0" u="none" strike="noStrike" kern="1200" cap="none" spc="0" normalizeH="0" baseline="0" noProof="0" dirty="0">
                <a:ln>
                  <a:noFill/>
                </a:ln>
                <a:effectLst/>
                <a:uLnTx/>
                <a:uFillTx/>
                <a:latin typeface="Calibri" panose="020F0502020204030204"/>
                <a:ea typeface="Calibri"/>
                <a:cs typeface="Segoe UI"/>
              </a:rPr>
              <a:t>can break down sentences into words: </a:t>
            </a:r>
            <a:endParaRPr lang="en-US" sz="3200" b="1" i="0" u="none" strike="noStrike" kern="1200" cap="none" spc="0" normalizeH="0" baseline="0" noProof="0" dirty="0">
              <a:ln>
                <a:noFill/>
              </a:ln>
              <a:effectLst/>
              <a:uLnTx/>
              <a:uFillTx/>
              <a:latin typeface="Calibri" panose="020F0502020204030204"/>
              <a:ea typeface="Calibri"/>
              <a:cs typeface="Segoe UI"/>
            </a:endParaRPr>
          </a:p>
        </p:txBody>
      </p:sp>
      <p:sp>
        <p:nvSpPr>
          <p:cNvPr id="9" name="TextBox 8">
            <a:extLst>
              <a:ext uri="{FF2B5EF4-FFF2-40B4-BE49-F238E27FC236}">
                <a16:creationId xmlns:a16="http://schemas.microsoft.com/office/drawing/2014/main" id="{B821A942-35CF-4BB5-4B02-692D8595E071}"/>
              </a:ext>
            </a:extLst>
          </p:cNvPr>
          <p:cNvSpPr txBox="1"/>
          <p:nvPr/>
        </p:nvSpPr>
        <p:spPr>
          <a:xfrm flipH="1">
            <a:off x="1025803" y="3257772"/>
            <a:ext cx="2841459" cy="1785104"/>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effectLst/>
                <a:uLnTx/>
                <a:uFillTx/>
                <a:latin typeface="Calibri" panose="020F0502020204030204"/>
                <a:ea typeface="Calibri"/>
                <a:cs typeface="Segoe UI"/>
              </a:rPr>
              <a:t>Say a sentence aloud and ask your child to count or tap the number of words in the sentence.</a:t>
            </a:r>
            <a:endParaRPr lang="en-US" sz="2200" b="0" i="0" u="none" strike="noStrike" kern="1200" cap="none" spc="0" normalizeH="0" baseline="0" noProof="0" dirty="0">
              <a:ln>
                <a:noFill/>
              </a:ln>
              <a:effectLst/>
              <a:uLnTx/>
              <a:uFillTx/>
              <a:latin typeface="Calibri" panose="020F0502020204030204"/>
              <a:ea typeface="Calibri"/>
              <a:cs typeface="Segoe UI"/>
            </a:endParaRPr>
          </a:p>
        </p:txBody>
      </p:sp>
      <p:sp>
        <p:nvSpPr>
          <p:cNvPr id="4" name="TextBox 3">
            <a:extLst>
              <a:ext uri="{FF2B5EF4-FFF2-40B4-BE49-F238E27FC236}">
                <a16:creationId xmlns:a16="http://schemas.microsoft.com/office/drawing/2014/main" id="{3ED4BDE7-B041-27FD-6A62-747EADAB5D8C}"/>
              </a:ext>
            </a:extLst>
          </p:cNvPr>
          <p:cNvSpPr txBox="1"/>
          <p:nvPr/>
        </p:nvSpPr>
        <p:spPr>
          <a:xfrm flipH="1">
            <a:off x="4675270" y="3257772"/>
            <a:ext cx="2851485" cy="1769715"/>
          </a:xfrm>
          <a:prstGeom prst="rect">
            <a:avLst/>
          </a:prstGeom>
          <a:no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08355F"/>
                </a:solidFill>
                <a:effectLst/>
                <a:uLnTx/>
                <a:uFillTx/>
                <a:latin typeface="Calibri" panose="020F0502020204030204"/>
                <a:ea typeface="Calibri"/>
                <a:cs typeface="Segoe UI"/>
              </a:rPr>
              <a:t>For example, say slowly "the boy ate two pieces of pizza."</a:t>
            </a: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300" b="0" i="0" u="none" strike="noStrike" kern="1200" cap="none" spc="0" normalizeH="0" baseline="0" noProof="0">
              <a:ln>
                <a:noFill/>
              </a:ln>
              <a:solidFill>
                <a:srgbClr val="08355F"/>
              </a:solidFill>
              <a:effectLst/>
              <a:uLnTx/>
              <a:uFillTx/>
              <a:latin typeface="Calibri" panose="020F0502020204030204"/>
              <a:ea typeface="Calibri"/>
              <a:cs typeface="Segoe UI"/>
            </a:endParaRPr>
          </a:p>
        </p:txBody>
      </p:sp>
      <p:sp>
        <p:nvSpPr>
          <p:cNvPr id="12" name="TextBox 11">
            <a:extLst>
              <a:ext uri="{FF2B5EF4-FFF2-40B4-BE49-F238E27FC236}">
                <a16:creationId xmlns:a16="http://schemas.microsoft.com/office/drawing/2014/main" id="{D7929BA9-B630-EDB7-116C-8B3F1AC05043}"/>
              </a:ext>
            </a:extLst>
          </p:cNvPr>
          <p:cNvSpPr txBox="1"/>
          <p:nvPr/>
        </p:nvSpPr>
        <p:spPr>
          <a:xfrm flipH="1">
            <a:off x="8738268" y="3256602"/>
            <a:ext cx="2841458" cy="1785104"/>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effectLst/>
                <a:uLnTx/>
                <a:uFillTx/>
                <a:latin typeface="Calibri" panose="020F0502020204030204"/>
                <a:ea typeface="Calibri"/>
                <a:cs typeface="Segoe UI"/>
              </a:rPr>
              <a:t>Your child then says each word while counting or tapping them.</a:t>
            </a:r>
            <a:endParaRPr lang="en-US" sz="2200" b="0" i="0" u="none" strike="noStrike" kern="1200" cap="none" spc="0" normalizeH="0" baseline="0" noProof="0" dirty="0">
              <a:ln>
                <a:noFill/>
              </a:ln>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Calibri" panose="020F0502020204030204"/>
              <a:ea typeface="Calibri"/>
              <a:cs typeface="Segoe UI"/>
            </a:endParaRPr>
          </a:p>
        </p:txBody>
      </p:sp>
    </p:spTree>
    <p:extLst>
      <p:ext uri="{BB962C8B-B14F-4D97-AF65-F5344CB8AC3E}">
        <p14:creationId xmlns:p14="http://schemas.microsoft.com/office/powerpoint/2010/main" val="58539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354767" y="412375"/>
            <a:ext cx="10515600" cy="662782"/>
          </a:xfrm>
        </p:spPr>
        <p:txBody>
          <a:bodyPr/>
          <a:lstStyle/>
          <a:p>
            <a:r>
              <a:rPr lang="en-US" dirty="0"/>
              <a:t>Learning Objectives</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372727" y="1075157"/>
            <a:ext cx="11464506" cy="4985920"/>
          </a:xfrm>
        </p:spPr>
        <p:txBody>
          <a:bodyPr lIns="91440" tIns="45720" rIns="91440" bIns="45720" anchor="t"/>
          <a:lstStyle/>
          <a:p>
            <a:pPr marL="0" indent="0">
              <a:lnSpc>
                <a:spcPct val="115000"/>
              </a:lnSpc>
              <a:spcBef>
                <a:spcPts val="0"/>
              </a:spcBef>
              <a:buNone/>
            </a:pPr>
            <a:r>
              <a:rPr lang="en-US" sz="2400" dirty="0">
                <a:ea typeface="Calibri"/>
                <a:cs typeface="Times New Roman"/>
              </a:rPr>
              <a:t>By the end of this session, participants will have learned:</a:t>
            </a:r>
          </a:p>
          <a:p>
            <a:pPr>
              <a:lnSpc>
                <a:spcPct val="100000"/>
              </a:lnSpc>
              <a:spcBef>
                <a:spcPts val="0"/>
              </a:spcBef>
              <a:spcAft>
                <a:spcPts val="600"/>
              </a:spcAft>
            </a:pPr>
            <a:r>
              <a:rPr lang="en-US" sz="2400" dirty="0">
                <a:ea typeface="Calibri"/>
                <a:cs typeface="Times New Roman"/>
              </a:rPr>
              <a:t>A general understanding of the Science of Reading and the critical skills needed for children to be successful readers.</a:t>
            </a:r>
          </a:p>
          <a:p>
            <a:pPr>
              <a:lnSpc>
                <a:spcPct val="100000"/>
              </a:lnSpc>
              <a:spcBef>
                <a:spcPts val="0"/>
              </a:spcBef>
              <a:spcAft>
                <a:spcPts val="600"/>
              </a:spcAft>
            </a:pPr>
            <a:r>
              <a:rPr lang="en-US" sz="2400" dirty="0">
                <a:solidFill>
                  <a:srgbClr val="08355F"/>
                </a:solidFill>
              </a:rPr>
              <a:t>Evidence-based strategies, tips, and activities to help develop children’s interest in and engagement with reading, listening and reading comprehension skills, ability to recognize speech sounds and identify letter-sound relationships, and word identification and oral reading skills.</a:t>
            </a:r>
            <a:endParaRPr lang="en-US" sz="2400" dirty="0">
              <a:solidFill>
                <a:srgbClr val="08355F"/>
              </a:solidFill>
              <a:ea typeface="Calibri" panose="020F0502020204030204"/>
              <a:cs typeface="Calibri" panose="020F0502020204030204"/>
            </a:endParaRPr>
          </a:p>
          <a:p>
            <a:pPr>
              <a:lnSpc>
                <a:spcPct val="100000"/>
              </a:lnSpc>
              <a:spcBef>
                <a:spcPts val="0"/>
              </a:spcBef>
              <a:spcAft>
                <a:spcPts val="600"/>
              </a:spcAft>
            </a:pPr>
            <a:r>
              <a:rPr lang="en-US" sz="2400" dirty="0">
                <a:solidFill>
                  <a:srgbClr val="08355F"/>
                </a:solidFill>
              </a:rPr>
              <a:t>How to interact with children in ways that support and monitor their language and early literacy development.</a:t>
            </a:r>
            <a:endParaRPr lang="en-US" sz="2400">
              <a:solidFill>
                <a:srgbClr val="08355F"/>
              </a:solidFill>
              <a:ea typeface="Calibri"/>
              <a:cs typeface="Calibri"/>
            </a:endParaRPr>
          </a:p>
          <a:p>
            <a:pPr>
              <a:lnSpc>
                <a:spcPct val="100000"/>
              </a:lnSpc>
              <a:spcBef>
                <a:spcPts val="0"/>
              </a:spcBef>
              <a:spcAft>
                <a:spcPts val="600"/>
              </a:spcAft>
            </a:pPr>
            <a:r>
              <a:rPr lang="en-US" sz="2400" dirty="0">
                <a:ea typeface="Calibri"/>
                <a:cs typeface="Times New Roman"/>
              </a:rPr>
              <a:t>How families can partner with schools to support reading success.</a:t>
            </a:r>
            <a:endParaRPr lang="en-US" sz="2400" dirty="0">
              <a:ea typeface="Calibri" panose="020F0502020204030204"/>
              <a:cs typeface="Calibri" panose="020F0502020204030204"/>
            </a:endParaRPr>
          </a:p>
          <a:p>
            <a:endParaRPr lang="en-US" dirty="0">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1520540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2ADC3-4088-51A4-96F0-22F1E66B13C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D62AC84-8A7A-3561-6416-23EA458BD37A}"/>
              </a:ext>
            </a:extLst>
          </p:cNvPr>
          <p:cNvSpPr txBox="1"/>
          <p:nvPr/>
        </p:nvSpPr>
        <p:spPr>
          <a:xfrm>
            <a:off x="1952280" y="606872"/>
            <a:ext cx="8286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effectLst/>
                <a:uLnTx/>
                <a:uFillTx/>
                <a:latin typeface="Calibri" panose="020F0502020204030204"/>
                <a:ea typeface="Calibri"/>
                <a:cs typeface="Calibri"/>
              </a:rPr>
              <a:t>Helping Your Child with Speech Sounds</a:t>
            </a:r>
            <a:endParaRPr lang="en-US" sz="3600" b="1" i="0" u="none" strike="noStrike" kern="1200" cap="none" spc="0" normalizeH="0" baseline="0" noProof="0" dirty="0">
              <a:ln>
                <a:noFill/>
              </a:ln>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12947302-7E34-E1C9-0228-439C1071F9F4}"/>
              </a:ext>
            </a:extLst>
          </p:cNvPr>
          <p:cNvSpPr txBox="1"/>
          <p:nvPr/>
        </p:nvSpPr>
        <p:spPr>
          <a:xfrm>
            <a:off x="1798386" y="1710778"/>
            <a:ext cx="8385626" cy="132343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a:ea typeface="Calibri"/>
                <a:cs typeface="Segoe UI"/>
              </a:rPr>
              <a:t>Next, talk about: </a:t>
            </a:r>
            <a:endParaRPr lang="en-US" sz="2800" b="1" i="0" u="none" strike="noStrike" kern="1200" cap="none" spc="0" normalizeH="0" baseline="0" noProof="0" dirty="0">
              <a:ln>
                <a:noFill/>
              </a:ln>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effectLst/>
                <a:uLnTx/>
                <a:uFillTx/>
                <a:latin typeface="Calibri" panose="020F0502020204030204"/>
                <a:ea typeface="Calibri"/>
                <a:cs typeface="Segoe UI"/>
              </a:rPr>
              <a:t>How some words can be broken down into smaller words</a:t>
            </a:r>
            <a:endParaRPr lang="en-US" sz="2600" b="0" i="0" u="none" strike="noStrike" kern="1200" cap="none" spc="0" normalizeH="0" baseline="0" noProof="0" dirty="0">
              <a:ln>
                <a:noFill/>
              </a:ln>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dirty="0">
                <a:ln>
                  <a:noFill/>
                </a:ln>
                <a:effectLst/>
                <a:uLnTx/>
                <a:uFillTx/>
                <a:latin typeface="Calibri" panose="020F0502020204030204"/>
                <a:ea typeface="Calibri"/>
                <a:cs typeface="Segoe UI"/>
              </a:rPr>
              <a:t>How to put two words together to make another word</a:t>
            </a:r>
            <a:endParaRPr lang="en-US" sz="2600" b="0" i="0" u="none" strike="noStrike" kern="1200" cap="none" spc="0" normalizeH="0" baseline="0" noProof="0" dirty="0">
              <a:ln>
                <a:noFill/>
              </a:ln>
              <a:effectLst/>
              <a:uLnTx/>
              <a:uFillTx/>
              <a:latin typeface="Calibri" panose="020F0502020204030204"/>
              <a:ea typeface="Calibri"/>
              <a:cs typeface="Segoe UI"/>
            </a:endParaRPr>
          </a:p>
        </p:txBody>
      </p:sp>
      <p:sp>
        <p:nvSpPr>
          <p:cNvPr id="9" name="TextBox 8">
            <a:extLst>
              <a:ext uri="{FF2B5EF4-FFF2-40B4-BE49-F238E27FC236}">
                <a16:creationId xmlns:a16="http://schemas.microsoft.com/office/drawing/2014/main" id="{B2C718AD-407F-D02C-252D-DF52113ACF03}"/>
              </a:ext>
            </a:extLst>
          </p:cNvPr>
          <p:cNvSpPr txBox="1"/>
          <p:nvPr/>
        </p:nvSpPr>
        <p:spPr>
          <a:xfrm flipH="1">
            <a:off x="1798386" y="3254409"/>
            <a:ext cx="9002471" cy="280076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effectLst/>
                <a:uLnTx/>
                <a:uFillTx/>
                <a:latin typeface="Calibri" panose="020F0502020204030204"/>
                <a:ea typeface="Calibri"/>
                <a:cs typeface="Segoe UI"/>
              </a:rPr>
              <a:t>Adult: </a:t>
            </a:r>
            <a:r>
              <a:rPr kumimoji="0" lang="en-US" sz="2200" b="0" i="0" u="none" strike="noStrike" kern="1200" cap="none" spc="0" normalizeH="0" baseline="0" noProof="0" dirty="0">
                <a:ln>
                  <a:noFill/>
                </a:ln>
                <a:effectLst/>
                <a:uLnTx/>
                <a:uFillTx/>
                <a:latin typeface="Calibri" panose="020F0502020204030204"/>
                <a:ea typeface="Calibri"/>
                <a:cs typeface="Segoe UI"/>
              </a:rPr>
              <a:t>Sometimes you can put two words together to form another word.           For example, if I put </a:t>
            </a:r>
            <a:r>
              <a:rPr kumimoji="0" lang="en-US" sz="2200" b="0" i="1" u="none" strike="noStrike" kern="1200" cap="none" spc="0" normalizeH="0" baseline="0" noProof="0" dirty="0">
                <a:ln>
                  <a:noFill/>
                </a:ln>
                <a:effectLst/>
                <a:uLnTx/>
                <a:uFillTx/>
                <a:latin typeface="Calibri" panose="020F0502020204030204"/>
                <a:ea typeface="Calibri"/>
                <a:cs typeface="Segoe UI"/>
              </a:rPr>
              <a:t>straw</a:t>
            </a:r>
            <a:r>
              <a:rPr kumimoji="0" lang="en-US" sz="2200" b="0" i="0" u="none" strike="noStrike" kern="1200" cap="none" spc="0" normalizeH="0" baseline="0" noProof="0" dirty="0">
                <a:ln>
                  <a:noFill/>
                </a:ln>
                <a:effectLst/>
                <a:uLnTx/>
                <a:uFillTx/>
                <a:latin typeface="Calibri" panose="020F0502020204030204"/>
                <a:ea typeface="Calibri"/>
                <a:cs typeface="Segoe UI"/>
              </a:rPr>
              <a:t> and </a:t>
            </a:r>
            <a:r>
              <a:rPr kumimoji="0" lang="en-US" sz="2200" b="0" i="1" u="none" strike="noStrike" kern="1200" cap="none" spc="0" normalizeH="0" baseline="0" noProof="0" dirty="0">
                <a:ln>
                  <a:noFill/>
                </a:ln>
                <a:effectLst/>
                <a:uLnTx/>
                <a:uFillTx/>
                <a:latin typeface="Calibri" panose="020F0502020204030204"/>
                <a:ea typeface="Calibri"/>
                <a:cs typeface="Segoe UI"/>
              </a:rPr>
              <a:t>berry</a:t>
            </a:r>
            <a:r>
              <a:rPr kumimoji="0" lang="en-US" sz="2200" b="0" i="0" u="none" strike="noStrike" kern="1200" cap="none" spc="0" normalizeH="0" baseline="0" noProof="0" dirty="0">
                <a:ln>
                  <a:noFill/>
                </a:ln>
                <a:effectLst/>
                <a:uLnTx/>
                <a:uFillTx/>
                <a:latin typeface="Calibri" panose="020F0502020204030204"/>
                <a:ea typeface="Calibri"/>
                <a:cs typeface="Segoe UI"/>
              </a:rPr>
              <a:t> together, I get </a:t>
            </a:r>
            <a:r>
              <a:rPr kumimoji="0" lang="en-US" sz="2200" b="0" i="1" u="none" strike="noStrike" kern="1200" cap="none" spc="0" normalizeH="0" baseline="0" noProof="0" dirty="0">
                <a:ln>
                  <a:noFill/>
                </a:ln>
                <a:effectLst/>
                <a:uLnTx/>
                <a:uFillTx/>
                <a:latin typeface="Calibri" panose="020F0502020204030204"/>
                <a:ea typeface="Calibri"/>
                <a:cs typeface="Segoe UI"/>
              </a:rPr>
              <a:t>strawberry</a:t>
            </a:r>
            <a:r>
              <a:rPr kumimoji="0" lang="en-US" sz="2200" b="0" i="0" u="none" strike="noStrike" kern="1200" cap="none" spc="0" normalizeH="0" baseline="0" noProof="0" dirty="0">
                <a:ln>
                  <a:noFill/>
                </a:ln>
                <a:effectLst/>
                <a:uLnTx/>
                <a:uFillTx/>
                <a:latin typeface="Calibri" panose="020F0502020204030204"/>
                <a:ea typeface="Calibri"/>
                <a:cs typeface="Segoe UI"/>
              </a:rPr>
              <a:t>. What        </a:t>
            </a:r>
            <a:r>
              <a:rPr kumimoji="0" lang="en-US" sz="1800" b="0" i="0" u="none" strike="noStrike" kern="1200" cap="none" spc="0" normalizeH="0" baseline="0" noProof="0" dirty="0">
                <a:ln>
                  <a:noFill/>
                </a:ln>
                <a:effectLst/>
                <a:uLnTx/>
                <a:uFillTx/>
                <a:latin typeface="Calibri" panose="020F0502020204030204"/>
                <a:ea typeface="Calibri"/>
                <a:cs typeface="Calibri"/>
              </a:rPr>
              <a:t>     </a:t>
            </a:r>
            <a:r>
              <a:rPr kumimoji="0" lang="en-US" sz="2200" b="0" i="0" u="none" strike="noStrike" kern="1200" cap="none" spc="0" normalizeH="0" baseline="0" noProof="0" dirty="0">
                <a:ln>
                  <a:noFill/>
                </a:ln>
                <a:effectLst/>
                <a:uLnTx/>
                <a:uFillTx/>
                <a:latin typeface="Calibri" panose="020F0502020204030204"/>
                <a:ea typeface="Calibri"/>
                <a:cs typeface="Calibri"/>
              </a:rPr>
              <a:t>do you get if you put </a:t>
            </a:r>
            <a:r>
              <a:rPr kumimoji="0" lang="en-US" sz="2200" b="0" i="1" u="none" strike="noStrike" kern="1200" cap="none" spc="0" normalizeH="0" baseline="0" noProof="0" dirty="0">
                <a:ln>
                  <a:noFill/>
                </a:ln>
                <a:effectLst/>
                <a:uLnTx/>
                <a:uFillTx/>
                <a:latin typeface="Calibri" panose="020F0502020204030204"/>
                <a:ea typeface="Calibri"/>
                <a:cs typeface="Calibri"/>
              </a:rPr>
              <a:t>book </a:t>
            </a:r>
            <a:r>
              <a:rPr kumimoji="0" lang="en-US" sz="2200" b="0" i="0" u="none" strike="noStrike" kern="1200" cap="none" spc="0" normalizeH="0" baseline="0" noProof="0" dirty="0">
                <a:ln>
                  <a:noFill/>
                </a:ln>
                <a:effectLst/>
                <a:uLnTx/>
                <a:uFillTx/>
                <a:latin typeface="Calibri" panose="020F0502020204030204"/>
                <a:ea typeface="Calibri"/>
                <a:cs typeface="Calibri"/>
              </a:rPr>
              <a:t>and </a:t>
            </a:r>
            <a:r>
              <a:rPr kumimoji="0" lang="en-US" sz="2200" b="0" i="1" u="none" strike="noStrike" kern="1200" cap="none" spc="0" normalizeH="0" baseline="0" noProof="0" dirty="0">
                <a:ln>
                  <a:noFill/>
                </a:ln>
                <a:effectLst/>
                <a:uLnTx/>
                <a:uFillTx/>
                <a:latin typeface="Calibri" panose="020F0502020204030204"/>
                <a:ea typeface="Calibri"/>
                <a:cs typeface="Calibri"/>
              </a:rPr>
              <a:t>shelf</a:t>
            </a:r>
            <a:r>
              <a:rPr kumimoji="0" lang="en-US" sz="2200" b="0" i="0" u="none" strike="noStrike" kern="1200" cap="none" spc="0" normalizeH="0" baseline="0" noProof="0" dirty="0">
                <a:ln>
                  <a:noFill/>
                </a:ln>
                <a:effectLst/>
                <a:uLnTx/>
                <a:uFillTx/>
                <a:latin typeface="Calibri" panose="020F0502020204030204"/>
                <a:ea typeface="Calibri"/>
                <a:cs typeface="Calibri"/>
              </a:rPr>
              <a:t> together?</a:t>
            </a:r>
            <a:endParaRPr lang="en-US" sz="2200" b="0" i="0" u="none" strike="noStrike" kern="1200" cap="none" spc="0" normalizeH="0" baseline="0" noProof="0" dirty="0">
              <a:ln>
                <a:noFill/>
              </a:ln>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effectLst/>
                <a:uLnTx/>
                <a:uFillTx/>
                <a:latin typeface="Calibri" panose="020F0502020204030204"/>
                <a:ea typeface="Calibri"/>
                <a:cs typeface="Segoe UI"/>
              </a:rPr>
              <a:t>Child:  </a:t>
            </a:r>
            <a:r>
              <a:rPr kumimoji="0" lang="en-US" sz="2200" b="0" i="1" u="none" strike="noStrike" kern="1200" cap="none" spc="0" normalizeH="0" baseline="0" noProof="0" dirty="0">
                <a:ln>
                  <a:noFill/>
                </a:ln>
                <a:effectLst/>
                <a:uLnTx/>
                <a:uFillTx/>
                <a:latin typeface="Calibri" panose="020F0502020204030204"/>
                <a:ea typeface="Calibri"/>
                <a:cs typeface="Segoe UI"/>
              </a:rPr>
              <a:t>Bookshelf</a:t>
            </a:r>
            <a:r>
              <a:rPr kumimoji="0" lang="en-US" sz="2200" b="0" i="0" u="none" strike="noStrike" kern="1200" cap="none" spc="0" normalizeH="0" baseline="0" noProof="0" dirty="0">
                <a:ln>
                  <a:noFill/>
                </a:ln>
                <a:effectLst/>
                <a:uLnTx/>
                <a:uFillTx/>
                <a:latin typeface="Calibri" panose="020F0502020204030204"/>
                <a:ea typeface="Calibri"/>
                <a:cs typeface="Segoe UI"/>
              </a:rPr>
              <a:t>.</a:t>
            </a:r>
            <a:endParaRPr lang="en-US" sz="2200" b="0" i="0" u="none" strike="noStrike" kern="1200" cap="none" spc="0" normalizeH="0" baseline="0" noProof="0" dirty="0">
              <a:ln>
                <a:noFill/>
              </a:ln>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effectLst/>
                <a:uLnTx/>
                <a:uFillTx/>
                <a:latin typeface="Calibri" panose="020F0502020204030204"/>
                <a:ea typeface="Calibri"/>
                <a:cs typeface="Segoe UI"/>
              </a:rPr>
              <a:t>Adult: </a:t>
            </a:r>
            <a:r>
              <a:rPr kumimoji="0" lang="en-US" sz="2200" b="0" i="0" u="none" strike="noStrike" kern="1200" cap="none" spc="0" normalizeH="0" baseline="0" noProof="0" dirty="0">
                <a:ln>
                  <a:noFill/>
                </a:ln>
                <a:effectLst/>
                <a:uLnTx/>
                <a:uFillTx/>
                <a:latin typeface="Calibri" panose="020F0502020204030204"/>
                <a:ea typeface="Calibri"/>
                <a:cs typeface="Segoe UI"/>
              </a:rPr>
              <a:t>That's right! You can also break some words into smaller words. What                   do you get if you take the </a:t>
            </a:r>
            <a:r>
              <a:rPr kumimoji="0" lang="en-US" sz="2200" b="0" i="1" u="none" strike="noStrike" kern="1200" cap="none" spc="0" normalizeH="0" baseline="0" noProof="0" dirty="0">
                <a:ln>
                  <a:noFill/>
                </a:ln>
                <a:effectLst/>
                <a:uLnTx/>
                <a:uFillTx/>
                <a:latin typeface="Calibri" panose="020F0502020204030204"/>
                <a:ea typeface="Calibri"/>
                <a:cs typeface="Segoe UI"/>
              </a:rPr>
              <a:t>cow</a:t>
            </a:r>
            <a:r>
              <a:rPr kumimoji="0" lang="en-US" sz="2200" b="0" i="0" u="none" strike="noStrike" kern="1200" cap="none" spc="0" normalizeH="0" baseline="0" noProof="0" dirty="0">
                <a:ln>
                  <a:noFill/>
                </a:ln>
                <a:effectLst/>
                <a:uLnTx/>
                <a:uFillTx/>
                <a:latin typeface="Calibri" panose="020F0502020204030204"/>
                <a:ea typeface="Calibri"/>
                <a:cs typeface="Segoe UI"/>
              </a:rPr>
              <a:t> out of </a:t>
            </a:r>
            <a:r>
              <a:rPr kumimoji="0" lang="en-US" sz="2200" b="0" i="1" u="none" strike="noStrike" kern="1200" cap="none" spc="0" normalizeH="0" baseline="0" noProof="0" dirty="0">
                <a:ln>
                  <a:noFill/>
                </a:ln>
                <a:effectLst/>
                <a:uLnTx/>
                <a:uFillTx/>
                <a:latin typeface="Calibri" panose="020F0502020204030204"/>
                <a:ea typeface="Calibri"/>
                <a:cs typeface="Segoe UI"/>
              </a:rPr>
              <a:t>cowboy</a:t>
            </a:r>
            <a:r>
              <a:rPr kumimoji="0" lang="en-US" sz="2200" b="0" i="0" u="none" strike="noStrike" kern="1200" cap="none" spc="0" normalizeH="0" baseline="0" noProof="0" dirty="0">
                <a:ln>
                  <a:noFill/>
                </a:ln>
                <a:effectLst/>
                <a:uLnTx/>
                <a:uFillTx/>
                <a:latin typeface="Calibri" panose="020F0502020204030204"/>
                <a:ea typeface="Calibri"/>
                <a:cs typeface="Segoe UI"/>
              </a:rPr>
              <a:t>?  </a:t>
            </a:r>
            <a:endParaRPr lang="en-US" sz="2200" b="0" i="0" u="none" strike="noStrike" kern="1200" cap="none" spc="0" normalizeH="0" baseline="0" noProof="0" dirty="0">
              <a:ln>
                <a:noFill/>
              </a:ln>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effectLst/>
                <a:uLnTx/>
                <a:uFillTx/>
                <a:latin typeface="Calibri" panose="020F0502020204030204"/>
                <a:ea typeface="Calibri"/>
                <a:cs typeface="Segoe UI"/>
              </a:rPr>
              <a:t>Child: </a:t>
            </a:r>
            <a:r>
              <a:rPr kumimoji="0" lang="en-US" sz="2200" b="0" i="1" u="none" strike="noStrike" kern="1200" cap="none" spc="0" normalizeH="0" baseline="0" noProof="0" dirty="0">
                <a:ln>
                  <a:noFill/>
                </a:ln>
                <a:effectLst/>
                <a:uLnTx/>
                <a:uFillTx/>
                <a:latin typeface="Calibri" panose="020F0502020204030204"/>
                <a:ea typeface="Calibri"/>
                <a:cs typeface="Segoe UI"/>
              </a:rPr>
              <a:t>Boy?</a:t>
            </a:r>
            <a:endParaRPr lang="en-US" sz="2200" b="0" i="1" u="none" strike="noStrike" kern="1200" cap="none" spc="0" normalizeH="0" baseline="0" noProof="0" dirty="0">
              <a:ln>
                <a:noFill/>
              </a:ln>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effectLst/>
                <a:uLnTx/>
                <a:uFillTx/>
                <a:latin typeface="Calibri" panose="020F0502020204030204"/>
                <a:ea typeface="Calibri"/>
                <a:cs typeface="Segoe UI"/>
              </a:rPr>
              <a:t>Adult: </a:t>
            </a:r>
            <a:r>
              <a:rPr kumimoji="0" lang="en-US" sz="2200" b="0" i="0" u="none" strike="noStrike" kern="1200" cap="none" spc="0" normalizeH="0" baseline="0" noProof="0" dirty="0">
                <a:ln>
                  <a:noFill/>
                </a:ln>
                <a:effectLst/>
                <a:uLnTx/>
                <a:uFillTx/>
                <a:latin typeface="Calibri" panose="020F0502020204030204"/>
                <a:ea typeface="Calibri"/>
                <a:cs typeface="Segoe UI"/>
              </a:rPr>
              <a:t>That's right! </a:t>
            </a:r>
            <a:endParaRPr lang="en-US" sz="2200" b="0" i="0" u="none" strike="noStrike" kern="1200" cap="none" spc="0" normalizeH="0" baseline="0" noProof="0" dirty="0">
              <a:ln>
                <a:noFill/>
              </a:ln>
              <a:effectLst/>
              <a:uLnTx/>
              <a:uFillTx/>
              <a:latin typeface="Calibri" panose="020F0502020204030204"/>
              <a:ea typeface="Calibri"/>
              <a:cs typeface="Segoe UI"/>
            </a:endParaRPr>
          </a:p>
        </p:txBody>
      </p:sp>
      <p:pic>
        <p:nvPicPr>
          <p:cNvPr id="12" name="Graphic 4" descr="Backpack with solid fill">
            <a:hlinkClick r:id="rId3"/>
            <a:extLst>
              <a:ext uri="{FF2B5EF4-FFF2-40B4-BE49-F238E27FC236}">
                <a16:creationId xmlns:a16="http://schemas.microsoft.com/office/drawing/2014/main" id="{7195EABA-724F-38DB-4EFA-59415AB85C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90493" y="5661323"/>
            <a:ext cx="1269221" cy="1269221"/>
          </a:xfrm>
          <a:prstGeom prst="rect">
            <a:avLst/>
          </a:prstGeom>
        </p:spPr>
      </p:pic>
    </p:spTree>
    <p:extLst>
      <p:ext uri="{BB962C8B-B14F-4D97-AF65-F5344CB8AC3E}">
        <p14:creationId xmlns:p14="http://schemas.microsoft.com/office/powerpoint/2010/main" val="8810518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539CA-65C7-E6F3-CF8E-B304CCEFCD8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D4A5E7A-8588-B0F3-D350-BE86F62E25BF}"/>
              </a:ext>
            </a:extLst>
          </p:cNvPr>
          <p:cNvSpPr txBox="1"/>
          <p:nvPr/>
        </p:nvSpPr>
        <p:spPr>
          <a:xfrm>
            <a:off x="1952280" y="829122"/>
            <a:ext cx="8286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Calibri" panose="020F0502020204030204"/>
                <a:ea typeface="Calibri"/>
                <a:cs typeface="Calibri"/>
              </a:rPr>
              <a:t>Helping Your Child with Speech Sounds</a:t>
            </a:r>
            <a:endParaRPr lang="en-US" sz="3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0262C272-50C8-B973-C969-6776A48CB97B}"/>
              </a:ext>
            </a:extLst>
          </p:cNvPr>
          <p:cNvSpPr txBox="1"/>
          <p:nvPr/>
        </p:nvSpPr>
        <p:spPr>
          <a:xfrm>
            <a:off x="792970" y="2035427"/>
            <a:ext cx="11306625" cy="523220"/>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Calibri" panose="020F0502020204030204"/>
                <a:ea typeface="Calibri"/>
                <a:cs typeface="Segoe UI"/>
              </a:rPr>
              <a:t>Once your child is successful, help </a:t>
            </a:r>
            <a:r>
              <a:rPr lang="en-US" sz="2800" b="1" dirty="0">
                <a:solidFill>
                  <a:schemeClr val="bg2"/>
                </a:solidFill>
                <a:latin typeface="Calibri" panose="020F0502020204030204"/>
                <a:ea typeface="Calibri"/>
                <a:cs typeface="Segoe UI"/>
              </a:rPr>
              <a:t>them</a:t>
            </a:r>
            <a:r>
              <a:rPr kumimoji="0" lang="en-US" sz="2800" b="1" i="0" u="none" strike="noStrike" kern="1200" cap="none" spc="0" normalizeH="0" baseline="0" noProof="0" dirty="0">
                <a:ln>
                  <a:noFill/>
                </a:ln>
                <a:solidFill>
                  <a:schemeClr val="bg2"/>
                </a:solidFill>
                <a:effectLst/>
                <a:uLnTx/>
                <a:uFillTx/>
                <a:latin typeface="Calibri" panose="020F0502020204030204"/>
                <a:ea typeface="Calibri"/>
                <a:cs typeface="Segoe UI"/>
              </a:rPr>
              <a:t> break words into syllables:</a:t>
            </a:r>
            <a:endParaRPr lang="en-US" sz="2800" b="1" i="0" u="none" strike="noStrike" kern="1200" cap="none" spc="0" normalizeH="0" baseline="0" noProof="0" dirty="0">
              <a:ln>
                <a:noFill/>
              </a:ln>
              <a:solidFill>
                <a:schemeClr val="bg2"/>
              </a:solidFill>
              <a:effectLst/>
              <a:uLnTx/>
              <a:uFillTx/>
              <a:latin typeface="Calibri" panose="020F0502020204030204"/>
              <a:ea typeface="Calibri"/>
              <a:cs typeface="Segoe UI"/>
            </a:endParaRPr>
          </a:p>
        </p:txBody>
      </p:sp>
      <p:sp>
        <p:nvSpPr>
          <p:cNvPr id="14" name="TextBox 13">
            <a:extLst>
              <a:ext uri="{FF2B5EF4-FFF2-40B4-BE49-F238E27FC236}">
                <a16:creationId xmlns:a16="http://schemas.microsoft.com/office/drawing/2014/main" id="{FF96F255-473A-FA67-F50B-FBEBF3249D4E}"/>
              </a:ext>
            </a:extLst>
          </p:cNvPr>
          <p:cNvSpPr txBox="1"/>
          <p:nvPr/>
        </p:nvSpPr>
        <p:spPr>
          <a:xfrm>
            <a:off x="1947333" y="2833108"/>
            <a:ext cx="8625416" cy="492443"/>
          </a:xfrm>
          <a:prstGeom prst="rect">
            <a:avLst/>
          </a:prstGeom>
          <a:no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a:buChar char="Ø"/>
              <a:tabLst/>
              <a:defRPr/>
            </a:pPr>
            <a:r>
              <a:rPr kumimoji="0" lang="en-US" sz="2600" b="0" i="0" u="sng" strike="noStrike" kern="1200" cap="none" spc="0" normalizeH="0" baseline="0" noProof="0" dirty="0">
                <a:ln>
                  <a:noFill/>
                </a:ln>
                <a:effectLst/>
                <a:uLnTx/>
                <a:uFillTx/>
                <a:latin typeface="Calibri" panose="020F0502020204030204"/>
                <a:ea typeface="Calibri"/>
                <a:cs typeface="Calibri"/>
              </a:rPr>
              <a:t>A syllable</a:t>
            </a:r>
            <a:r>
              <a:rPr kumimoji="0" lang="en-US" sz="2600" b="0" i="0" u="none" strike="noStrike" kern="1200" cap="none" spc="0" normalizeH="0" baseline="0" noProof="0" dirty="0">
                <a:ln>
                  <a:noFill/>
                </a:ln>
                <a:effectLst/>
                <a:uLnTx/>
                <a:uFillTx/>
                <a:latin typeface="Calibri" panose="020F0502020204030204"/>
                <a:ea typeface="Calibri"/>
                <a:cs typeface="Calibri"/>
              </a:rPr>
              <a:t> is a part of a word that has one vowel sound</a:t>
            </a:r>
            <a:endParaRPr lang="en-US" sz="2600" b="0" i="0" u="none" strike="noStrike" kern="1200" cap="none" spc="0" normalizeH="0" baseline="0" noProof="0" dirty="0">
              <a:ln>
                <a:noFill/>
              </a:ln>
              <a:effectLst/>
              <a:uLnTx/>
              <a:uFillTx/>
              <a:latin typeface="Calibri" panose="020F0502020204030204"/>
              <a:ea typeface="Calibri"/>
              <a:cs typeface="Calibri"/>
            </a:endParaRPr>
          </a:p>
        </p:txBody>
      </p:sp>
      <p:sp>
        <p:nvSpPr>
          <p:cNvPr id="9" name="TextBox 8">
            <a:extLst>
              <a:ext uri="{FF2B5EF4-FFF2-40B4-BE49-F238E27FC236}">
                <a16:creationId xmlns:a16="http://schemas.microsoft.com/office/drawing/2014/main" id="{ACE60A4A-F2B8-DED3-A39D-284D8A8B54D4}"/>
              </a:ext>
            </a:extLst>
          </p:cNvPr>
          <p:cNvSpPr txBox="1"/>
          <p:nvPr/>
        </p:nvSpPr>
        <p:spPr>
          <a:xfrm flipH="1">
            <a:off x="1152803" y="3611558"/>
            <a:ext cx="4047960" cy="2215991"/>
          </a:xfrm>
          <a:prstGeom prst="rect">
            <a:avLst/>
          </a:prstGeom>
          <a:solidFill>
            <a:schemeClr val="tx2"/>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85C69">
                    <a:lumMod val="76000"/>
                  </a:srgbClr>
                </a:solidFill>
                <a:effectLst/>
                <a:uLnTx/>
                <a:uFillTx/>
                <a:latin typeface="Calibri" panose="020F0502020204030204"/>
                <a:ea typeface="Calibri"/>
                <a:cs typeface="Segoe UI"/>
              </a:rPr>
              <a:t>Place your hand under your chin and notice together the number of times your chin moves down as you say a word slowly.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a:ln>
                <a:noFill/>
              </a:ln>
              <a:solidFill>
                <a:srgbClr val="185C69">
                  <a:lumMod val="76000"/>
                </a:srgbClr>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85C69">
                    <a:lumMod val="76000"/>
                  </a:srgbClr>
                </a:solidFill>
                <a:effectLst/>
                <a:uLnTx/>
                <a:uFillTx/>
                <a:latin typeface="Calibri" panose="020F0502020204030204"/>
                <a:ea typeface="Calibri"/>
                <a:cs typeface="Segoe UI"/>
              </a:rPr>
              <a:t>Now have your child try</a:t>
            </a:r>
            <a:r>
              <a:rPr lang="en-US" sz="2300" dirty="0">
                <a:solidFill>
                  <a:srgbClr val="185C69">
                    <a:lumMod val="76000"/>
                  </a:srgbClr>
                </a:solidFill>
                <a:latin typeface="Calibri" panose="020F0502020204030204"/>
                <a:ea typeface="Calibri"/>
                <a:cs typeface="Segoe UI"/>
              </a:rPr>
              <a:t>.</a:t>
            </a:r>
            <a:endParaRPr kumimoji="0" lang="en-US" sz="2300" b="0" i="0" u="none" strike="noStrike" kern="1200" cap="none" spc="0" normalizeH="0" baseline="0" noProof="0" dirty="0">
              <a:ln>
                <a:noFill/>
              </a:ln>
              <a:solidFill>
                <a:srgbClr val="185C69">
                  <a:lumMod val="76000"/>
                </a:srgbClr>
              </a:solidFill>
              <a:effectLst/>
              <a:uLnTx/>
              <a:uFillTx/>
              <a:latin typeface="Calibri" panose="020F0502020204030204"/>
              <a:ea typeface="Calibri"/>
              <a:cs typeface="Segoe UI"/>
            </a:endParaRPr>
          </a:p>
        </p:txBody>
      </p:sp>
      <p:sp>
        <p:nvSpPr>
          <p:cNvPr id="2" name="TextBox 1">
            <a:extLst>
              <a:ext uri="{FF2B5EF4-FFF2-40B4-BE49-F238E27FC236}">
                <a16:creationId xmlns:a16="http://schemas.microsoft.com/office/drawing/2014/main" id="{AC0CD3A4-3B5A-CDB4-0B7C-5968FB95DB7E}"/>
              </a:ext>
            </a:extLst>
          </p:cNvPr>
          <p:cNvSpPr txBox="1"/>
          <p:nvPr/>
        </p:nvSpPr>
        <p:spPr>
          <a:xfrm flipH="1">
            <a:off x="6681536" y="3791474"/>
            <a:ext cx="4047960" cy="186204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2300" dirty="0">
                <a:solidFill>
                  <a:srgbClr val="185C69">
                    <a:lumMod val="76000"/>
                  </a:srgbClr>
                </a:solidFill>
                <a:latin typeface="Calibri" panose="020F0502020204030204"/>
                <a:ea typeface="Calibri"/>
                <a:cs typeface="Segoe UI"/>
              </a:rPr>
              <a:t>Hold up or tap a finger for each syllable as you say a specific word.</a:t>
            </a:r>
            <a:endParaRPr lang="en-US" sz="2300" b="0" i="0" u="none" strike="noStrike" kern="1200" cap="none" spc="0" normalizeH="0" baseline="0" noProof="0" dirty="0">
              <a:ln>
                <a:noFill/>
              </a:ln>
              <a:solidFill>
                <a:srgbClr val="185C69">
                  <a:lumMod val="76000"/>
                </a:srgbClr>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a:ln>
                <a:noFill/>
              </a:ln>
              <a:solidFill>
                <a:srgbClr val="185C69">
                  <a:lumMod val="76000"/>
                </a:srgbClr>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185C69">
                    <a:lumMod val="76000"/>
                  </a:srgbClr>
                </a:solidFill>
                <a:effectLst/>
                <a:uLnTx/>
                <a:uFillTx/>
                <a:latin typeface="Calibri" panose="020F0502020204030204"/>
                <a:ea typeface="Calibri"/>
                <a:cs typeface="Segoe UI"/>
              </a:rPr>
              <a:t>Now have your child try</a:t>
            </a:r>
            <a:r>
              <a:rPr lang="en-US" sz="2300" dirty="0">
                <a:solidFill>
                  <a:srgbClr val="185C69">
                    <a:lumMod val="76000"/>
                  </a:srgbClr>
                </a:solidFill>
                <a:latin typeface="Calibri" panose="020F0502020204030204"/>
                <a:ea typeface="Calibri"/>
                <a:cs typeface="Segoe UI"/>
              </a:rPr>
              <a:t>.</a:t>
            </a:r>
            <a:endParaRPr kumimoji="0" lang="en-US" sz="2300" b="0" i="0" u="none" strike="noStrike" kern="1200" cap="none" spc="0" normalizeH="0" baseline="0" noProof="0" dirty="0">
              <a:ln>
                <a:noFill/>
              </a:ln>
              <a:solidFill>
                <a:srgbClr val="185C69">
                  <a:lumMod val="76000"/>
                </a:srgbClr>
              </a:solidFill>
              <a:effectLst/>
              <a:uLnTx/>
              <a:uFillTx/>
              <a:latin typeface="Calibri" panose="020F0502020204030204"/>
              <a:ea typeface="Calibri"/>
              <a:cs typeface="Segoe UI"/>
            </a:endParaRPr>
          </a:p>
        </p:txBody>
      </p:sp>
      <p:pic>
        <p:nvPicPr>
          <p:cNvPr id="16" name="Graphic 15" descr="Right pointing backhand index with solid fill">
            <a:extLst>
              <a:ext uri="{FF2B5EF4-FFF2-40B4-BE49-F238E27FC236}">
                <a16:creationId xmlns:a16="http://schemas.microsoft.com/office/drawing/2014/main" id="{5855D2E1-3CF9-628E-95CD-AE1D199D80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560000">
            <a:off x="9879693" y="4690836"/>
            <a:ext cx="914400" cy="914400"/>
          </a:xfrm>
          <a:prstGeom prst="rect">
            <a:avLst/>
          </a:prstGeom>
        </p:spPr>
      </p:pic>
    </p:spTree>
    <p:extLst>
      <p:ext uri="{BB962C8B-B14F-4D97-AF65-F5344CB8AC3E}">
        <p14:creationId xmlns:p14="http://schemas.microsoft.com/office/powerpoint/2010/main" val="15084498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B9EDB-277E-3222-06AF-C42655B82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8B6D4D-F7E7-B401-03BA-1DC148C4AEF0}"/>
              </a:ext>
            </a:extLst>
          </p:cNvPr>
          <p:cNvSpPr>
            <a:spLocks noGrp="1"/>
          </p:cNvSpPr>
          <p:nvPr>
            <p:ph type="title"/>
          </p:nvPr>
        </p:nvSpPr>
        <p:spPr/>
        <p:txBody>
          <a:bodyPr/>
          <a:lstStyle/>
          <a:p>
            <a:r>
              <a:rPr lang="en-US" b="1" dirty="0">
                <a:latin typeface="+mn-lt"/>
                <a:ea typeface="Calibri"/>
                <a:cs typeface="Times New Roman"/>
              </a:rPr>
              <a:t>Helping Your Child Blend Sounds to Figure Out Words</a:t>
            </a:r>
            <a:endParaRPr lang="en-US" b="1" dirty="0">
              <a:latin typeface="+mn-lt"/>
            </a:endParaRPr>
          </a:p>
        </p:txBody>
      </p:sp>
    </p:spTree>
    <p:extLst>
      <p:ext uri="{BB962C8B-B14F-4D97-AF65-F5344CB8AC3E}">
        <p14:creationId xmlns:p14="http://schemas.microsoft.com/office/powerpoint/2010/main" val="1929294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D4EA6-A567-24E6-AD0D-EB0292E94FA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6685D979-24A5-1199-4D33-6EDFFE1329D8}"/>
              </a:ext>
            </a:extLst>
          </p:cNvPr>
          <p:cNvSpPr txBox="1"/>
          <p:nvPr/>
        </p:nvSpPr>
        <p:spPr>
          <a:xfrm>
            <a:off x="2155" y="659789"/>
            <a:ext cx="121944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Calibri" panose="020F0502020204030204"/>
                <a:ea typeface="Calibri"/>
                <a:cs typeface="Calibri"/>
              </a:rPr>
              <a:t>Helping Your Child Blend Sounds to Figure Out Words</a:t>
            </a:r>
            <a:endParaRPr lang="en-US" sz="3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90F6D679-1DC4-9584-814D-BD84D8417170}"/>
              </a:ext>
            </a:extLst>
          </p:cNvPr>
          <p:cNvSpPr txBox="1"/>
          <p:nvPr/>
        </p:nvSpPr>
        <p:spPr>
          <a:xfrm>
            <a:off x="758347" y="2300109"/>
            <a:ext cx="10946792" cy="304698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Segoe UI"/>
              </a:rPr>
              <a:t>Correctly linking sounds to letters to sound out words helps your child:</a:t>
            </a: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Segoe UI"/>
              </a:rPr>
              <a:t>Read new words</a:t>
            </a: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Segoe UI"/>
              </a:rPr>
              <a:t>Recognize familiar words</a:t>
            </a: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Segoe UI"/>
              </a:rPr>
              <a:t>Understand what is being read</a:t>
            </a: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p:txBody>
      </p:sp>
    </p:spTree>
    <p:extLst>
      <p:ext uri="{BB962C8B-B14F-4D97-AF65-F5344CB8AC3E}">
        <p14:creationId xmlns:p14="http://schemas.microsoft.com/office/powerpoint/2010/main" val="29479486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92AFB-938D-4481-C0F4-6A0586EF5C0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882EA3-8CCB-A9A2-7798-D6388BD26F97}"/>
              </a:ext>
            </a:extLst>
          </p:cNvPr>
          <p:cNvSpPr txBox="1"/>
          <p:nvPr/>
        </p:nvSpPr>
        <p:spPr>
          <a:xfrm>
            <a:off x="2103059" y="517395"/>
            <a:ext cx="761186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Calibri" panose="020F0502020204030204"/>
                <a:ea typeface="Calibri"/>
                <a:cs typeface="Calibri"/>
              </a:rPr>
              <a:t>Helping Your Child Blend Sounds to Figure Out Words</a:t>
            </a:r>
            <a:endParaRPr lang="en-US" sz="3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FD981B74-0EAC-B186-EE06-F61A5DEE8938}"/>
              </a:ext>
            </a:extLst>
          </p:cNvPr>
          <p:cNvSpPr txBox="1"/>
          <p:nvPr/>
        </p:nvSpPr>
        <p:spPr>
          <a:xfrm>
            <a:off x="154678" y="1671316"/>
            <a:ext cx="11880910" cy="420115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Segoe UI"/>
              </a:rPr>
              <a:t>  Want to check your letter sound pronunciations?</a:t>
            </a: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0" i="1"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0" i="1" u="none" strike="noStrike" kern="1200" cap="none" spc="0" normalizeH="0" baseline="0" noProof="0" dirty="0">
                <a:ln>
                  <a:noFill/>
                </a:ln>
                <a:solidFill>
                  <a:schemeClr val="bg2"/>
                </a:solidFill>
                <a:effectLst/>
                <a:uLnTx/>
                <a:uFillTx/>
                <a:latin typeface="Calibri" panose="020F0502020204030204"/>
                <a:ea typeface="Calibri"/>
                <a:cs typeface="Segoe UI"/>
              </a:rPr>
              <a:t>Watch these videos to hear the correct way to say each consonant and vowel sound.</a:t>
            </a:r>
            <a:endParaRPr lang="en-US" sz="2900" b="0" i="1"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0" i="1" u="none" strike="noStrike" kern="1200" cap="none" spc="0" normalizeH="0" baseline="0" noProof="0" dirty="0">
              <a:ln>
                <a:noFill/>
              </a:ln>
              <a:solidFill>
                <a:srgbClr val="FFFFFF"/>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0" i="1" u="none" strike="noStrike" kern="1200" cap="none" spc="0" normalizeH="0" baseline="0" noProof="0" dirty="0">
              <a:ln>
                <a:noFill/>
              </a:ln>
              <a:solidFill>
                <a:srgbClr val="FFFFFF"/>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900" b="0" i="1" u="none" strike="noStrike" kern="1200" cap="none" spc="0" normalizeH="0" baseline="0" noProof="0" dirty="0">
              <a:ln>
                <a:noFill/>
              </a:ln>
              <a:solidFill>
                <a:srgbClr val="FFFFFF"/>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900" b="0" i="1" u="none" strike="noStrike" kern="1200" cap="none" spc="0" normalizeH="0" baseline="0" noProof="0" dirty="0">
              <a:ln>
                <a:noFill/>
              </a:ln>
              <a:solidFill>
                <a:srgbClr val="FFFFFF"/>
              </a:solidFill>
              <a:effectLst/>
              <a:uLnTx/>
              <a:uFillTx/>
              <a:latin typeface="Calibri" panose="020F0502020204030204"/>
              <a:ea typeface="Calibri"/>
              <a:cs typeface="Segoe UI"/>
            </a:endParaRPr>
          </a:p>
        </p:txBody>
      </p:sp>
      <p:sp>
        <p:nvSpPr>
          <p:cNvPr id="24" name="Rectangle: Rounded Corners 23">
            <a:extLst>
              <a:ext uri="{FF2B5EF4-FFF2-40B4-BE49-F238E27FC236}">
                <a16:creationId xmlns:a16="http://schemas.microsoft.com/office/drawing/2014/main" id="{2671260D-B753-76FA-75A0-6275B5CEA281}"/>
              </a:ext>
            </a:extLst>
          </p:cNvPr>
          <p:cNvSpPr/>
          <p:nvPr/>
        </p:nvSpPr>
        <p:spPr>
          <a:xfrm>
            <a:off x="1079500" y="4360332"/>
            <a:ext cx="2910416" cy="9313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8355F"/>
                </a:solidFill>
                <a:effectLst/>
                <a:uLnTx/>
                <a:uFillTx/>
                <a:latin typeface="Calibri" panose="020F0502020204030204"/>
                <a:ea typeface="Calibri"/>
                <a:cs typeface="Calibri"/>
              </a:rPr>
              <a:t>Watch </a:t>
            </a:r>
            <a:r>
              <a:rPr kumimoji="0" lang="en-US" sz="2600" b="1" i="0" u="none" strike="noStrike" kern="1200" cap="none" spc="0" normalizeH="0" baseline="0" noProof="0" dirty="0">
                <a:ln>
                  <a:noFill/>
                </a:ln>
                <a:solidFill>
                  <a:srgbClr val="08355F"/>
                </a:solidFill>
                <a:effectLst/>
                <a:uLnTx/>
                <a:uFillTx/>
                <a:latin typeface="Calibri" panose="020F0502020204030204"/>
                <a:ea typeface="Calibri"/>
                <a:cs typeface="Calibri"/>
                <a:hlinkClick r:id="rId3"/>
              </a:rPr>
              <a:t>Video</a:t>
            </a:r>
            <a:endParaRPr kumimoji="0" lang="en-US" sz="2600" b="1" i="0" u="none" strike="noStrike" kern="1200" cap="none" spc="0" normalizeH="0" baseline="0" noProof="0" dirty="0">
              <a:ln>
                <a:noFill/>
              </a:ln>
              <a:solidFill>
                <a:srgbClr val="08355F"/>
              </a:solidFill>
              <a:effectLst/>
              <a:uLnTx/>
              <a:uFillTx/>
              <a:latin typeface="Calibri" panose="020F0502020204030204"/>
              <a:ea typeface="+mn-ea"/>
              <a:cs typeface="+mn-cs"/>
            </a:endParaRPr>
          </a:p>
        </p:txBody>
      </p:sp>
      <p:pic>
        <p:nvPicPr>
          <p:cNvPr id="20" name="Picture 19" descr="Reading Rockets logo">
            <a:extLst>
              <a:ext uri="{FF2B5EF4-FFF2-40B4-BE49-F238E27FC236}">
                <a16:creationId xmlns:a16="http://schemas.microsoft.com/office/drawing/2014/main" id="{80680415-BB43-0ACD-203F-6E44AE4317E5}"/>
              </a:ext>
            </a:extLst>
          </p:cNvPr>
          <p:cNvPicPr>
            <a:picLocks noChangeAspect="1"/>
          </p:cNvPicPr>
          <p:nvPr/>
        </p:nvPicPr>
        <p:blipFill>
          <a:blip r:embed="rId4"/>
          <a:stretch>
            <a:fillRect/>
          </a:stretch>
        </p:blipFill>
        <p:spPr>
          <a:xfrm>
            <a:off x="1527214" y="5440052"/>
            <a:ext cx="1685472" cy="610054"/>
          </a:xfrm>
          <a:prstGeom prst="rect">
            <a:avLst/>
          </a:prstGeom>
        </p:spPr>
      </p:pic>
      <p:sp>
        <p:nvSpPr>
          <p:cNvPr id="25" name="Rectangle: Rounded Corners 24">
            <a:hlinkClick r:id="rId5"/>
            <a:extLst>
              <a:ext uri="{FF2B5EF4-FFF2-40B4-BE49-F238E27FC236}">
                <a16:creationId xmlns:a16="http://schemas.microsoft.com/office/drawing/2014/main" id="{FBC7EC6A-A6F0-F45C-E29F-FF9DFF196AD2}"/>
              </a:ext>
            </a:extLst>
          </p:cNvPr>
          <p:cNvSpPr/>
          <p:nvPr/>
        </p:nvSpPr>
        <p:spPr>
          <a:xfrm>
            <a:off x="8159749" y="4286248"/>
            <a:ext cx="2910416" cy="9313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8355F"/>
                </a:solidFill>
                <a:effectLst/>
                <a:uLnTx/>
                <a:uFillTx/>
                <a:latin typeface="Calibri" panose="020F0502020204030204"/>
                <a:ea typeface="Calibri"/>
                <a:cs typeface="Calibri"/>
              </a:rPr>
              <a:t>Watch </a:t>
            </a:r>
            <a:r>
              <a:rPr kumimoji="0" lang="en-US" sz="2600" b="1" i="0" u="none" strike="noStrike" kern="1200" cap="none" spc="0" normalizeH="0" baseline="0" noProof="0" dirty="0">
                <a:ln>
                  <a:noFill/>
                </a:ln>
                <a:solidFill>
                  <a:srgbClr val="08355F"/>
                </a:solidFill>
                <a:effectLst/>
                <a:uLnTx/>
                <a:uFillTx/>
                <a:latin typeface="Calibri" panose="020F0502020204030204"/>
                <a:ea typeface="Calibri"/>
                <a:cs typeface="Calibri"/>
                <a:hlinkClick r:id="rId6"/>
              </a:rPr>
              <a:t>Video</a:t>
            </a:r>
            <a:endParaRPr kumimoji="0" lang="en-US" sz="2600" b="1" i="0" u="none" strike="noStrike" kern="1200" cap="none" spc="0" normalizeH="0" baseline="0" noProof="0" dirty="0">
              <a:ln>
                <a:noFill/>
              </a:ln>
              <a:solidFill>
                <a:srgbClr val="08355F"/>
              </a:solidFill>
              <a:effectLst/>
              <a:uLnTx/>
              <a:uFillTx/>
              <a:latin typeface="Calibri" panose="020F0502020204030204"/>
              <a:ea typeface="+mn-ea"/>
              <a:cs typeface="+mn-cs"/>
            </a:endParaRPr>
          </a:p>
        </p:txBody>
      </p:sp>
      <p:pic>
        <p:nvPicPr>
          <p:cNvPr id="23" name="Picture 22" descr="Reading Rockets logo">
            <a:extLst>
              <a:ext uri="{FF2B5EF4-FFF2-40B4-BE49-F238E27FC236}">
                <a16:creationId xmlns:a16="http://schemas.microsoft.com/office/drawing/2014/main" id="{9818017E-9CA6-1C95-B723-3DB90AC67171}"/>
              </a:ext>
            </a:extLst>
          </p:cNvPr>
          <p:cNvPicPr>
            <a:picLocks noChangeAspect="1"/>
          </p:cNvPicPr>
          <p:nvPr/>
        </p:nvPicPr>
        <p:blipFill>
          <a:blip r:embed="rId4"/>
          <a:stretch>
            <a:fillRect/>
          </a:stretch>
        </p:blipFill>
        <p:spPr>
          <a:xfrm>
            <a:off x="8622582" y="5440051"/>
            <a:ext cx="1685472" cy="610054"/>
          </a:xfrm>
          <a:prstGeom prst="rect">
            <a:avLst/>
          </a:prstGeom>
        </p:spPr>
      </p:pic>
      <p:sp>
        <p:nvSpPr>
          <p:cNvPr id="26" name="TextBox 25">
            <a:extLst>
              <a:ext uri="{FF2B5EF4-FFF2-40B4-BE49-F238E27FC236}">
                <a16:creationId xmlns:a16="http://schemas.microsoft.com/office/drawing/2014/main" id="{FACF9097-0CE2-470B-15AA-106152F7273F}"/>
              </a:ext>
              <a:ext uri="{C183D7F6-B498-43B3-948B-1728B52AA6E4}">
                <adec:decorative xmlns:adec="http://schemas.microsoft.com/office/drawing/2017/decorative" val="1"/>
              </a:ext>
            </a:extLst>
          </p:cNvPr>
          <p:cNvSpPr txBox="1"/>
          <p:nvPr/>
        </p:nvSpPr>
        <p:spPr>
          <a:xfrm>
            <a:off x="1838476" y="3809999"/>
            <a:ext cx="1387928"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FFFFFF"/>
                </a:solidFill>
                <a:effectLst/>
                <a:uLnTx/>
                <a:uFillTx/>
                <a:latin typeface="Calibri" panose="020F0502020204030204"/>
                <a:ea typeface="Calibri"/>
                <a:cs typeface="Calibri"/>
              </a:rPr>
              <a:t>Vowels</a:t>
            </a:r>
            <a:endParaRPr kumimoji="0" lang="en-US" sz="3000" b="0" i="0" u="none" strike="noStrike" kern="1200" cap="none" spc="0" normalizeH="0" baseline="0" noProof="0">
              <a:ln>
                <a:noFill/>
              </a:ln>
              <a:solidFill>
                <a:srgbClr val="FFFFFF"/>
              </a:solidFill>
              <a:effectLst/>
              <a:uLnTx/>
              <a:uFillTx/>
              <a:latin typeface="Calibri" panose="020F0502020204030204"/>
              <a:ea typeface="Calibri" panose="020F0502020204030204"/>
              <a:cs typeface="Calibri" panose="020F0502020204030204"/>
            </a:endParaRPr>
          </a:p>
        </p:txBody>
      </p:sp>
      <p:sp>
        <p:nvSpPr>
          <p:cNvPr id="27" name="TextBox 26">
            <a:extLst>
              <a:ext uri="{FF2B5EF4-FFF2-40B4-BE49-F238E27FC236}">
                <a16:creationId xmlns:a16="http://schemas.microsoft.com/office/drawing/2014/main" id="{9C4E9922-0E70-3CF7-3817-C9161A269932}"/>
              </a:ext>
              <a:ext uri="{C183D7F6-B498-43B3-948B-1728B52AA6E4}">
                <adec:decorative xmlns:adec="http://schemas.microsoft.com/office/drawing/2017/decorative" val="1"/>
              </a:ext>
            </a:extLst>
          </p:cNvPr>
          <p:cNvSpPr txBox="1"/>
          <p:nvPr/>
        </p:nvSpPr>
        <p:spPr>
          <a:xfrm>
            <a:off x="6473975" y="3809998"/>
            <a:ext cx="2149927"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FFFFFF"/>
                </a:solidFill>
                <a:effectLst/>
                <a:uLnTx/>
                <a:uFillTx/>
                <a:latin typeface="Calibri" panose="020F0502020204030204"/>
                <a:ea typeface="Calibri" panose="020F0502020204030204"/>
                <a:cs typeface="Calibri" panose="020F0502020204030204"/>
              </a:rPr>
              <a:t>Consonants</a:t>
            </a:r>
          </a:p>
        </p:txBody>
      </p:sp>
    </p:spTree>
    <p:extLst>
      <p:ext uri="{BB962C8B-B14F-4D97-AF65-F5344CB8AC3E}">
        <p14:creationId xmlns:p14="http://schemas.microsoft.com/office/powerpoint/2010/main" val="39861118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42164-5C3B-89A5-5073-509331F4EE02}"/>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E4F257E5-A19B-198A-2F8B-A0651AB19C48}"/>
              </a:ext>
            </a:extLst>
          </p:cNvPr>
          <p:cNvSpPr txBox="1"/>
          <p:nvPr/>
        </p:nvSpPr>
        <p:spPr>
          <a:xfrm>
            <a:off x="129155" y="511622"/>
            <a:ext cx="1192986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Calibri" panose="020F0502020204030204"/>
                <a:ea typeface="Calibri"/>
                <a:cs typeface="Calibri"/>
              </a:rPr>
              <a:t>Helping Your Child Blend Sounds to Figure Out Words</a:t>
            </a:r>
            <a:endParaRPr lang="en-US" sz="3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DB079188-CCDF-08E2-5395-E04EFD5E1640}"/>
              </a:ext>
            </a:extLst>
          </p:cNvPr>
          <p:cNvSpPr txBox="1"/>
          <p:nvPr/>
        </p:nvSpPr>
        <p:spPr>
          <a:xfrm>
            <a:off x="188208" y="1321975"/>
            <a:ext cx="10154552" cy="584775"/>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Segoe UI"/>
              </a:rPr>
              <a:t>Stretch and connect sounds together as much as possible.</a:t>
            </a: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p:txBody>
      </p:sp>
      <p:sp>
        <p:nvSpPr>
          <p:cNvPr id="2" name="TextBox 1">
            <a:extLst>
              <a:ext uri="{FF2B5EF4-FFF2-40B4-BE49-F238E27FC236}">
                <a16:creationId xmlns:a16="http://schemas.microsoft.com/office/drawing/2014/main" id="{A3876B49-9991-7BB7-390E-80E45A7BBE64}"/>
              </a:ext>
            </a:extLst>
          </p:cNvPr>
          <p:cNvSpPr txBox="1"/>
          <p:nvPr/>
        </p:nvSpPr>
        <p:spPr>
          <a:xfrm>
            <a:off x="184962" y="1903038"/>
            <a:ext cx="11814022" cy="44002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8355F"/>
                </a:solidFill>
                <a:effectLst/>
                <a:uLnTx/>
                <a:uFillTx/>
                <a:latin typeface="Calibri" panose="020F0502020204030204"/>
                <a:ea typeface="Calibri"/>
                <a:cs typeface="Calibri"/>
              </a:rPr>
              <a:t>Sounding out words smoothly helps children remember and combine sounds to arrive at the correct word. Here is an example with the word </a:t>
            </a:r>
            <a:r>
              <a:rPr kumimoji="0" lang="en-US" sz="2400" b="1" i="1" u="none" strike="noStrike" kern="1200" cap="none" spc="0" normalizeH="0" baseline="0" noProof="0">
                <a:ln>
                  <a:noFill/>
                </a:ln>
                <a:solidFill>
                  <a:srgbClr val="08355F"/>
                </a:solidFill>
                <a:effectLst/>
                <a:uLnTx/>
                <a:uFillTx/>
                <a:latin typeface="Calibri" panose="020F0502020204030204"/>
                <a:ea typeface="Calibri"/>
                <a:cs typeface="Calibri"/>
              </a:rPr>
              <a:t>man</a:t>
            </a:r>
            <a:r>
              <a:rPr kumimoji="0" lang="en-US" sz="2400" b="1" i="0" u="none" strike="noStrike" kern="1200" cap="none" spc="0" normalizeH="0" baseline="0" noProof="0">
                <a:ln>
                  <a:noFill/>
                </a:ln>
                <a:solidFill>
                  <a:srgbClr val="08355F"/>
                </a:solidFill>
                <a:effectLst/>
                <a:uLnTx/>
                <a:uFillTx/>
                <a:latin typeface="Calibri" panose="020F0502020204030204"/>
                <a:ea typeface="Calibri"/>
                <a:cs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8355F"/>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        Adult: </a:t>
            </a:r>
            <a:r>
              <a:rPr kumimoji="0" lang="en-US" sz="2200" b="0"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How does this word start?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        Child: </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a:t>
            </a:r>
            <a:r>
              <a:rPr kumimoji="0" lang="en-US" sz="2200" b="0" i="1" u="none" strike="noStrike" kern="1200" cap="none" spc="0" normalizeH="0" baseline="0" noProof="0" err="1">
                <a:ln>
                  <a:noFill/>
                </a:ln>
                <a:solidFill>
                  <a:srgbClr val="FFFFFF">
                    <a:lumMod val="49000"/>
                  </a:srgbClr>
                </a:solidFill>
                <a:effectLst/>
                <a:uLnTx/>
                <a:uFillTx/>
                <a:latin typeface="Calibri" panose="020F0502020204030204"/>
                <a:ea typeface="Calibri"/>
                <a:cs typeface="Calibri"/>
              </a:rPr>
              <a:t>mmmm</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        Adult: </a:t>
            </a:r>
            <a:r>
              <a:rPr kumimoji="0" lang="en-US" sz="2200" b="0"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Then what's the next sound?</a:t>
            </a:r>
            <a:endParaRPr kumimoji="0" lang="en-US" sz="2200" b="0" i="1" u="none" strike="noStrike" kern="1200" cap="none" spc="0" normalizeH="0" baseline="0" noProof="0">
              <a:ln>
                <a:noFill/>
              </a:ln>
              <a:solidFill>
                <a:srgbClr val="185C69">
                  <a:lumMod val="76000"/>
                </a:srgbClr>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        Child: </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a:t>
            </a:r>
            <a:r>
              <a:rPr kumimoji="0" lang="en-US" sz="2200" b="0" i="1" u="none" strike="noStrike" kern="1200" cap="none" spc="0" normalizeH="0" baseline="0" noProof="0" err="1">
                <a:ln>
                  <a:noFill/>
                </a:ln>
                <a:solidFill>
                  <a:srgbClr val="FFFFFF">
                    <a:lumMod val="49000"/>
                  </a:srgbClr>
                </a:solidFill>
                <a:effectLst/>
                <a:uLnTx/>
                <a:uFillTx/>
                <a:latin typeface="Calibri" panose="020F0502020204030204"/>
                <a:ea typeface="Calibri"/>
                <a:cs typeface="Calibri"/>
              </a:rPr>
              <a:t>aaaaa</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        Adult: </a:t>
            </a:r>
            <a:r>
              <a:rPr kumimoji="0" lang="en-US" sz="2200" b="0"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And then what sound comes next? </a:t>
            </a:r>
            <a:endParaRPr kumimoji="0" lang="en-US" sz="1800" b="0" i="0" u="none" strike="noStrike" kern="1200" cap="none" spc="0" normalizeH="0" baseline="0" noProof="0">
              <a:ln>
                <a:noFill/>
              </a:ln>
              <a:solidFill>
                <a:srgbClr val="185C69">
                  <a:lumMod val="76000"/>
                </a:srgbClr>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        Child: </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a:t>
            </a:r>
            <a:r>
              <a:rPr kumimoji="0" lang="en-US" sz="2200" b="0" i="1" u="none" strike="noStrike" kern="1200" cap="none" spc="0" normalizeH="0" baseline="0" noProof="0" err="1">
                <a:ln>
                  <a:noFill/>
                </a:ln>
                <a:solidFill>
                  <a:srgbClr val="FFFFFF">
                    <a:lumMod val="49000"/>
                  </a:srgbClr>
                </a:solidFill>
                <a:effectLst/>
                <a:uLnTx/>
                <a:uFillTx/>
                <a:latin typeface="Calibri" panose="020F0502020204030204"/>
                <a:ea typeface="Calibri"/>
                <a:cs typeface="Calibri"/>
              </a:rPr>
              <a:t>nnnnn</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a:t>
            </a:r>
            <a:endParaRPr kumimoji="0" lang="en-US" sz="1800" b="0" i="1" u="none" strike="noStrike" kern="1200" cap="none" spc="0" normalizeH="0" baseline="0" noProof="0">
              <a:ln>
                <a:noFill/>
              </a:ln>
              <a:solidFill>
                <a:srgbClr val="FFFFFF">
                  <a:lumMod val="49000"/>
                </a:srgbClr>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        Adult: </a:t>
            </a:r>
            <a:r>
              <a:rPr kumimoji="0" lang="en-US" sz="2200" b="0"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And then what happens when you put them together?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        Child: </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a:t>
            </a:r>
            <a:r>
              <a:rPr kumimoji="0" lang="en-US" sz="2200" b="0" i="1" u="none" strike="noStrike" kern="1200" cap="none" spc="0" normalizeH="0" baseline="0" noProof="0" err="1">
                <a:ln>
                  <a:noFill/>
                </a:ln>
                <a:solidFill>
                  <a:srgbClr val="FFFFFF">
                    <a:lumMod val="49000"/>
                  </a:srgbClr>
                </a:solidFill>
                <a:effectLst/>
                <a:uLnTx/>
                <a:uFillTx/>
                <a:latin typeface="Calibri" panose="020F0502020204030204"/>
                <a:ea typeface="Calibri"/>
                <a:cs typeface="Calibri"/>
              </a:rPr>
              <a:t>mmmmaaaannnn</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a:t>
            </a:r>
            <a:endParaRPr kumimoji="0" lang="en-US" sz="1800" b="0" i="1" u="none" strike="noStrike" kern="1200" cap="none" spc="0" normalizeH="0" baseline="0" noProof="0">
              <a:ln>
                <a:noFill/>
              </a:ln>
              <a:solidFill>
                <a:srgbClr val="FFFFFF">
                  <a:lumMod val="49000"/>
                </a:srgbClr>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        Adult: </a:t>
            </a:r>
            <a:r>
              <a:rPr kumimoji="0" lang="en-US" sz="2200" b="0" i="0" u="none" strike="noStrike" kern="1200" cap="none" spc="0" normalizeH="0" baseline="0" noProof="0">
                <a:ln>
                  <a:noFill/>
                </a:ln>
                <a:solidFill>
                  <a:srgbClr val="185C69">
                    <a:lumMod val="76000"/>
                  </a:srgbClr>
                </a:solidFill>
                <a:effectLst/>
                <a:uLnTx/>
                <a:uFillTx/>
                <a:latin typeface="Calibri" panose="020F0502020204030204"/>
                <a:ea typeface="Calibri"/>
                <a:cs typeface="Calibri"/>
              </a:rPr>
              <a:t>What is the word?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        Child: </a:t>
            </a:r>
            <a:r>
              <a:rPr kumimoji="0" lang="en-US" sz="2200" b="0"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Man!</a:t>
            </a:r>
            <a:r>
              <a:rPr kumimoji="0" lang="en-US" sz="2200" b="1" i="1"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 </a:t>
            </a:r>
            <a:r>
              <a:rPr kumimoji="0" lang="en-US" sz="2200" b="1" i="0" u="none" strike="noStrike" kern="1200" cap="none" spc="0" normalizeH="0" baseline="0" noProof="0">
                <a:ln>
                  <a:noFill/>
                </a:ln>
                <a:solidFill>
                  <a:srgbClr val="FFFFFF">
                    <a:lumMod val="49000"/>
                  </a:srgbClr>
                </a:solidFill>
                <a:effectLst/>
                <a:uLnTx/>
                <a:uFillTx/>
                <a:latin typeface="Calibri" panose="020F0502020204030204"/>
                <a:ea typeface="Calibri"/>
                <a:cs typeface="Calibri"/>
              </a:rPr>
              <a:t> </a:t>
            </a:r>
            <a:endParaRPr kumimoji="0" lang="en-US" sz="1800" b="0" i="0" u="none" strike="noStrike" kern="1200" cap="none" spc="0" normalizeH="0" baseline="0" noProof="0">
              <a:ln>
                <a:noFill/>
              </a:ln>
              <a:solidFill>
                <a:srgbClr val="FFFFFF">
                  <a:lumMod val="49000"/>
                </a:srgbClr>
              </a:solidFill>
              <a:effectLst/>
              <a:uLnTx/>
              <a:uFillTx/>
              <a:latin typeface="Calibri" panose="020F0502020204030204"/>
              <a:ea typeface="Calibri" panose="020F0502020204030204"/>
              <a:cs typeface="Calibri" panose="020F0502020204030204"/>
            </a:endParaRPr>
          </a:p>
        </p:txBody>
      </p:sp>
      <p:pic>
        <p:nvPicPr>
          <p:cNvPr id="13" name="Graphic 4" descr="Backpack with solid fill">
            <a:hlinkClick r:id="rId3"/>
            <a:extLst>
              <a:ext uri="{FF2B5EF4-FFF2-40B4-BE49-F238E27FC236}">
                <a16:creationId xmlns:a16="http://schemas.microsoft.com/office/drawing/2014/main" id="{35443E3E-8CD6-5DDF-D4A5-DE4E4D3355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90493" y="5661323"/>
            <a:ext cx="1269221" cy="1269221"/>
          </a:xfrm>
          <a:prstGeom prst="rect">
            <a:avLst/>
          </a:prstGeom>
        </p:spPr>
      </p:pic>
    </p:spTree>
    <p:extLst>
      <p:ext uri="{BB962C8B-B14F-4D97-AF65-F5344CB8AC3E}">
        <p14:creationId xmlns:p14="http://schemas.microsoft.com/office/powerpoint/2010/main" val="3749830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C2D2B-DABC-A25C-49AA-0A3C25C78B59}"/>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2429187A-BB2A-9671-B282-9254992B6B52}"/>
              </a:ext>
            </a:extLst>
          </p:cNvPr>
          <p:cNvSpPr txBox="1"/>
          <p:nvPr/>
        </p:nvSpPr>
        <p:spPr>
          <a:xfrm>
            <a:off x="2156" y="807955"/>
            <a:ext cx="1219444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Calibri" panose="020F0502020204030204"/>
                <a:ea typeface="Calibri"/>
                <a:cs typeface="Calibri"/>
              </a:rPr>
              <a:t>Helping Your Child Blend Sounds to Figure Out Words</a:t>
            </a:r>
            <a:endParaRPr lang="en-US" sz="3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3945ADA-094F-5497-B729-3A3C2444ACB2}"/>
              </a:ext>
            </a:extLst>
          </p:cNvPr>
          <p:cNvSpPr txBox="1"/>
          <p:nvPr/>
        </p:nvSpPr>
        <p:spPr>
          <a:xfrm>
            <a:off x="1675850" y="1454286"/>
            <a:ext cx="715735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Calibri" panose="020F0502020204030204"/>
                <a:ea typeface="Calibri"/>
                <a:cs typeface="Calibri"/>
              </a:rPr>
              <a:t>After your child connects the sounds together: </a:t>
            </a:r>
          </a:p>
        </p:txBody>
      </p:sp>
      <p:sp>
        <p:nvSpPr>
          <p:cNvPr id="3" name="TextBox 2">
            <a:extLst>
              <a:ext uri="{FF2B5EF4-FFF2-40B4-BE49-F238E27FC236}">
                <a16:creationId xmlns:a16="http://schemas.microsoft.com/office/drawing/2014/main" id="{D3A065AE-5DDF-FE77-9F48-C5F9585D9193}"/>
              </a:ext>
            </a:extLst>
          </p:cNvPr>
          <p:cNvSpPr txBox="1"/>
          <p:nvPr/>
        </p:nvSpPr>
        <p:spPr>
          <a:xfrm>
            <a:off x="607006" y="2235248"/>
            <a:ext cx="4879517" cy="3123932"/>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chemeClr val="bg2"/>
                </a:solidFill>
                <a:effectLst/>
                <a:uLnTx/>
                <a:uFillTx/>
                <a:latin typeface="Calibri" panose="020F0502020204030204"/>
                <a:ea typeface="Calibri"/>
                <a:cs typeface="Segoe UI"/>
              </a:rPr>
              <a:t>Known Word</a:t>
            </a:r>
            <a:endParaRPr lang="en-US" sz="2800" b="1" i="0" u="sng"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Segoe UI"/>
              </a:rPr>
              <a:t>Ask:</a:t>
            </a:r>
            <a:endParaRPr lang="en-US" sz="2400" b="1" i="0" u="sng" strike="noStrike" kern="1200" cap="none" spc="0" normalizeH="0" baseline="0" noProof="0" dirty="0">
              <a:ln>
                <a:noFill/>
              </a:ln>
              <a:solidFill>
                <a:schemeClr val="bg2"/>
              </a:solidFill>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Segoe UI"/>
              </a:rPr>
              <a:t>"Does the word make sense?"</a:t>
            </a:r>
            <a:endParaRPr lang="en-US" sz="24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Segoe UI"/>
              </a:rPr>
              <a:t>"Is it a real word?"</a:t>
            </a:r>
            <a:endParaRPr lang="en-US" sz="24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Segoe UI"/>
              </a:rPr>
              <a:t>Have your child check that the letters and sounds match</a:t>
            </a:r>
            <a:endParaRPr lang="en-US" sz="24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0" i="1" u="none" strike="noStrike" kern="1200" cap="none" spc="0" normalizeH="0" baseline="0" noProof="0" dirty="0">
              <a:ln>
                <a:noFill/>
              </a:ln>
              <a:solidFill>
                <a:schemeClr val="bg2"/>
              </a:solidFill>
              <a:effectLst/>
              <a:uLnTx/>
              <a:uFillTx/>
              <a:latin typeface="Calibri" panose="020F0502020204030204"/>
              <a:ea typeface="Calibri"/>
              <a:cs typeface="Segoe UI"/>
            </a:endParaRPr>
          </a:p>
        </p:txBody>
      </p:sp>
      <p:sp>
        <p:nvSpPr>
          <p:cNvPr id="2" name="TextBox 1">
            <a:extLst>
              <a:ext uri="{FF2B5EF4-FFF2-40B4-BE49-F238E27FC236}">
                <a16:creationId xmlns:a16="http://schemas.microsoft.com/office/drawing/2014/main" id="{643EA671-79BE-81AB-C625-82F04E9E3C06}"/>
              </a:ext>
            </a:extLst>
          </p:cNvPr>
          <p:cNvSpPr txBox="1"/>
          <p:nvPr/>
        </p:nvSpPr>
        <p:spPr>
          <a:xfrm>
            <a:off x="6669744" y="2236760"/>
            <a:ext cx="4879518" cy="3108543"/>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chemeClr val="bg2"/>
                </a:solidFill>
                <a:effectLst/>
                <a:uLnTx/>
                <a:uFillTx/>
                <a:latin typeface="Calibri" panose="020F0502020204030204"/>
                <a:ea typeface="Calibri"/>
                <a:cs typeface="Segoe UI"/>
              </a:rPr>
              <a:t>Unknown Word</a:t>
            </a:r>
            <a:endParaRPr lang="en-US" sz="2800" b="1" i="0" u="sng"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b="1" i="0" u="sng" strike="noStrike" kern="1200" cap="none" spc="0" normalizeH="0" baseline="0" noProof="0" dirty="0">
              <a:ln>
                <a:noFill/>
              </a:ln>
              <a:solidFill>
                <a:schemeClr val="bg2"/>
              </a:solidFill>
              <a:effectLst/>
              <a:uLnTx/>
              <a:uFillTx/>
              <a:latin typeface="Calibri" panose="020F0502020204030204"/>
              <a:ea typeface="Calibri"/>
              <a:cs typeface="Segoe U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Segoe UI"/>
              </a:rPr>
              <a:t>Have your child read the word again</a:t>
            </a:r>
            <a:endParaRPr lang="en-US" sz="24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Segoe UI"/>
              </a:rPr>
              <a:t>Make sure </a:t>
            </a:r>
            <a:r>
              <a:rPr lang="en-US" sz="2400" dirty="0">
                <a:solidFill>
                  <a:schemeClr val="bg2"/>
                </a:solidFill>
                <a:latin typeface="Calibri" panose="020F0502020204030204"/>
                <a:ea typeface="Calibri"/>
                <a:cs typeface="Segoe UI"/>
              </a:rPr>
              <a:t>they</a:t>
            </a: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Segoe UI"/>
              </a:rPr>
              <a:t> joined all the sounds together correctly</a:t>
            </a:r>
            <a:endParaRPr lang="en-US" sz="24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chemeClr val="bg2"/>
                </a:solidFill>
                <a:effectLst/>
                <a:uLnTx/>
                <a:uFillTx/>
                <a:latin typeface="Calibri" panose="020F0502020204030204"/>
                <a:ea typeface="Calibri"/>
                <a:cs typeface="Segoe UI"/>
              </a:rPr>
              <a:t>Discuss the word's meaning</a:t>
            </a:r>
            <a:endParaRPr lang="en-US" sz="24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300" b="1" i="0" u="sng" strike="noStrike" kern="1200" cap="none" spc="0" normalizeH="0" baseline="0" noProof="0">
              <a:ln>
                <a:noFill/>
              </a:ln>
              <a:solidFill>
                <a:srgbClr val="FFFFFF"/>
              </a:solidFill>
              <a:effectLst/>
              <a:uLnTx/>
              <a:uFillTx/>
              <a:latin typeface="Calibri" panose="020F0502020204030204"/>
              <a:ea typeface="Calibri"/>
              <a:cs typeface="Segoe UI"/>
            </a:endParaRPr>
          </a:p>
        </p:txBody>
      </p:sp>
    </p:spTree>
    <p:extLst>
      <p:ext uri="{BB962C8B-B14F-4D97-AF65-F5344CB8AC3E}">
        <p14:creationId xmlns:p14="http://schemas.microsoft.com/office/powerpoint/2010/main" val="35852211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A5723-010C-9C99-2AB9-BAE7DC8560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CF0BF3-A8FF-3C7D-C300-029DF96CB104}"/>
              </a:ext>
            </a:extLst>
          </p:cNvPr>
          <p:cNvSpPr>
            <a:spLocks noGrp="1"/>
          </p:cNvSpPr>
          <p:nvPr>
            <p:ph type="title"/>
          </p:nvPr>
        </p:nvSpPr>
        <p:spPr/>
        <p:txBody>
          <a:bodyPr/>
          <a:lstStyle/>
          <a:p>
            <a:r>
              <a:rPr lang="en-US" b="1" dirty="0">
                <a:latin typeface="+mn-lt"/>
                <a:ea typeface="Calibri"/>
                <a:cs typeface="Times New Roman"/>
              </a:rPr>
              <a:t>Reading Together to Develop Fluency</a:t>
            </a:r>
            <a:endParaRPr lang="en-US" b="1" dirty="0">
              <a:latin typeface="+mn-lt"/>
            </a:endParaRPr>
          </a:p>
        </p:txBody>
      </p:sp>
    </p:spTree>
    <p:extLst>
      <p:ext uri="{BB962C8B-B14F-4D97-AF65-F5344CB8AC3E}">
        <p14:creationId xmlns:p14="http://schemas.microsoft.com/office/powerpoint/2010/main" val="4377403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F5BD2-C83B-9EC1-F971-FEA8D86112D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AF3C8C6-08CD-E2D7-0F2E-1B2A7E0CDFF1}"/>
              </a:ext>
            </a:extLst>
          </p:cNvPr>
          <p:cNvSpPr txBox="1"/>
          <p:nvPr/>
        </p:nvSpPr>
        <p:spPr>
          <a:xfrm>
            <a:off x="1952280" y="680955"/>
            <a:ext cx="8286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Calibri" panose="020F0502020204030204"/>
                <a:ea typeface="Calibri"/>
                <a:cs typeface="Calibri"/>
              </a:rPr>
              <a:t>Reading Together to Develop Fluency</a:t>
            </a:r>
            <a:endParaRPr lang="en-US" sz="3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4113E89B-1D55-9C2B-A0E8-95FF58F15E17}"/>
              </a:ext>
            </a:extLst>
          </p:cNvPr>
          <p:cNvSpPr txBox="1"/>
          <p:nvPr/>
        </p:nvSpPr>
        <p:spPr>
          <a:xfrm>
            <a:off x="2244002" y="2183286"/>
            <a:ext cx="8287751" cy="2062103"/>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Calibri" panose="020F0502020204030204"/>
                <a:ea typeface="Calibri"/>
                <a:cs typeface="Segoe UI"/>
              </a:rPr>
              <a:t>Fluency is the ability to read words, phrases, sentences, and stories correctly, with enough speed and expression. Reading aloud frequently helps your child develop reading fluency.</a:t>
            </a:r>
            <a:endParaRPr lang="en-US" sz="3200" b="1" i="0" u="none" strike="noStrike" kern="1200" cap="none" spc="0" normalizeH="0" baseline="0" noProof="0" dirty="0">
              <a:ln>
                <a:noFill/>
              </a:ln>
              <a:solidFill>
                <a:schemeClr val="bg2"/>
              </a:solidFill>
              <a:effectLst/>
              <a:uLnTx/>
              <a:uFillTx/>
              <a:latin typeface="Calibri" panose="020F0502020204030204"/>
              <a:ea typeface="Calibri"/>
              <a:cs typeface="Segoe UI"/>
            </a:endParaRPr>
          </a:p>
        </p:txBody>
      </p:sp>
    </p:spTree>
    <p:extLst>
      <p:ext uri="{BB962C8B-B14F-4D97-AF65-F5344CB8AC3E}">
        <p14:creationId xmlns:p14="http://schemas.microsoft.com/office/powerpoint/2010/main" val="14088351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6E446-F36F-65A1-4B3A-28ED0322485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1F33D25-69B3-C8C6-7988-E9D9E35C702E}"/>
              </a:ext>
            </a:extLst>
          </p:cNvPr>
          <p:cNvSpPr txBox="1"/>
          <p:nvPr/>
        </p:nvSpPr>
        <p:spPr>
          <a:xfrm>
            <a:off x="1952280" y="807955"/>
            <a:ext cx="8286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Calibri" panose="020F0502020204030204"/>
                <a:ea typeface="Calibri"/>
                <a:cs typeface="Calibri"/>
              </a:rPr>
              <a:t>Reading Together to Develop Fluency</a:t>
            </a:r>
            <a:endParaRPr lang="en-US" sz="3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3" name="TextBox 2">
            <a:extLst>
              <a:ext uri="{FF2B5EF4-FFF2-40B4-BE49-F238E27FC236}">
                <a16:creationId xmlns:a16="http://schemas.microsoft.com/office/drawing/2014/main" id="{FDDDADEB-C33E-0384-E80E-3434338B511A}"/>
              </a:ext>
            </a:extLst>
          </p:cNvPr>
          <p:cNvSpPr txBox="1"/>
          <p:nvPr/>
        </p:nvSpPr>
        <p:spPr>
          <a:xfrm>
            <a:off x="1132752" y="2193870"/>
            <a:ext cx="10266834" cy="206210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0" i="0" u="none" strike="noStrike" kern="1200" cap="none" spc="0" normalizeH="0" baseline="0" noProof="0" dirty="0">
                <a:ln>
                  <a:noFill/>
                </a:ln>
                <a:solidFill>
                  <a:schemeClr val="bg2"/>
                </a:solidFill>
                <a:effectLst/>
                <a:uLnTx/>
                <a:uFillTx/>
                <a:latin typeface="Calibri" panose="020F0502020204030204"/>
                <a:ea typeface="Calibri"/>
                <a:cs typeface="Segoe UI"/>
              </a:rPr>
              <a:t>Set a steady pace. Slow down for difficult words and speed up when comfortable</a:t>
            </a:r>
            <a:r>
              <a:rPr lang="en-US" sz="3200" dirty="0">
                <a:solidFill>
                  <a:schemeClr val="bg2"/>
                </a:solidFill>
                <a:latin typeface="Calibri" panose="020F0502020204030204"/>
                <a:ea typeface="Calibri"/>
                <a:cs typeface="Segoe UI"/>
              </a:rPr>
              <a:t>.</a:t>
            </a:r>
            <a:endParaRPr lang="en-US" sz="32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0" i="0" u="none" strike="noStrike" kern="1200" cap="none" spc="0" normalizeH="0" baseline="0" noProof="0" dirty="0">
                <a:ln>
                  <a:noFill/>
                </a:ln>
                <a:solidFill>
                  <a:schemeClr val="bg2"/>
                </a:solidFill>
                <a:effectLst/>
                <a:uLnTx/>
                <a:uFillTx/>
                <a:latin typeface="Calibri" panose="020F0502020204030204"/>
                <a:ea typeface="Calibri"/>
                <a:cs typeface="Segoe UI"/>
              </a:rPr>
              <a:t>Make sure the book is right for your child's reading ability</a:t>
            </a:r>
            <a:r>
              <a:rPr lang="en-US" sz="3200" dirty="0">
                <a:solidFill>
                  <a:schemeClr val="bg2"/>
                </a:solidFill>
                <a:latin typeface="Calibri" panose="020F0502020204030204"/>
                <a:ea typeface="Calibri"/>
                <a:cs typeface="Segoe UI"/>
              </a:rPr>
              <a:t>.</a:t>
            </a:r>
            <a:endParaRPr lang="en-US" sz="3200" b="0"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0" i="0" u="none" strike="noStrike" kern="1200" cap="none" spc="0" normalizeH="0" baseline="0" noProof="0" dirty="0">
                <a:ln>
                  <a:noFill/>
                </a:ln>
                <a:solidFill>
                  <a:schemeClr val="bg2"/>
                </a:solidFill>
                <a:effectLst/>
                <a:uLnTx/>
                <a:uFillTx/>
                <a:latin typeface="Calibri" panose="020F0502020204030204"/>
                <a:ea typeface="Calibri"/>
                <a:cs typeface="Segoe UI"/>
              </a:rPr>
              <a:t>Show how you read like you talk</a:t>
            </a:r>
            <a:r>
              <a:rPr lang="en-US" sz="3200" dirty="0">
                <a:solidFill>
                  <a:schemeClr val="bg2"/>
                </a:solidFill>
                <a:latin typeface="Calibri" panose="020F0502020204030204"/>
                <a:ea typeface="Calibri"/>
                <a:cs typeface="Segoe UI"/>
              </a:rPr>
              <a:t>.</a:t>
            </a:r>
            <a:endParaRPr lang="en-US" sz="3200" b="0" i="0" u="none" strike="noStrike" kern="1200" cap="none" spc="0" normalizeH="0" baseline="0" noProof="0" dirty="0">
              <a:ln>
                <a:noFill/>
              </a:ln>
              <a:solidFill>
                <a:schemeClr val="bg2"/>
              </a:solidFill>
              <a:effectLst/>
              <a:uLnTx/>
              <a:uFillTx/>
              <a:latin typeface="Calibri" panose="020F0502020204030204"/>
              <a:ea typeface="Calibri"/>
              <a:cs typeface="Segoe UI"/>
            </a:endParaRPr>
          </a:p>
        </p:txBody>
      </p:sp>
      <p:sp>
        <p:nvSpPr>
          <p:cNvPr id="4" name="TextBox 3">
            <a:extLst>
              <a:ext uri="{FF2B5EF4-FFF2-40B4-BE49-F238E27FC236}">
                <a16:creationId xmlns:a16="http://schemas.microsoft.com/office/drawing/2014/main" id="{6686BEE4-0BCE-04A8-4063-CC398E4CD4F0}"/>
              </a:ext>
            </a:extLst>
          </p:cNvPr>
          <p:cNvSpPr txBox="1"/>
          <p:nvPr/>
        </p:nvSpPr>
        <p:spPr>
          <a:xfrm>
            <a:off x="3534832" y="1449916"/>
            <a:ext cx="828674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Calibri" panose="020F0502020204030204"/>
                <a:ea typeface="Calibri"/>
                <a:cs typeface="Calibri"/>
              </a:rPr>
              <a:t>When reading aloud together: </a:t>
            </a:r>
            <a:endParaRPr kumimoji="0" lang="en-US" sz="3200" b="0" i="0" u="none" strike="noStrike" kern="1200" cap="none" spc="0" normalizeH="0" baseline="0" noProof="0">
              <a:ln>
                <a:noFill/>
              </a:ln>
              <a:solidFill>
                <a:srgbClr val="FFFFFF"/>
              </a:solidFill>
              <a:effectLst/>
              <a:uLnTx/>
              <a:uFillTx/>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750167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0232-AD85-71BF-C6F7-BCE521FE31CA}"/>
              </a:ext>
            </a:extLst>
          </p:cNvPr>
          <p:cNvSpPr>
            <a:spLocks noGrp="1"/>
          </p:cNvSpPr>
          <p:nvPr>
            <p:ph type="title"/>
          </p:nvPr>
        </p:nvSpPr>
        <p:spPr>
          <a:xfrm>
            <a:off x="363747" y="501197"/>
            <a:ext cx="10515600" cy="1325563"/>
          </a:xfrm>
        </p:spPr>
        <p:txBody>
          <a:bodyPr lIns="91440" tIns="45720" rIns="91440" bIns="45720" anchor="t"/>
          <a:lstStyle/>
          <a:p>
            <a:r>
              <a:rPr lang="en-US">
                <a:ea typeface="Calibri Light"/>
                <a:cs typeface="Calibri Light"/>
              </a:rPr>
              <a:t>Agenda</a:t>
            </a:r>
            <a:endParaRPr lang="en-US"/>
          </a:p>
        </p:txBody>
      </p:sp>
      <p:sp>
        <p:nvSpPr>
          <p:cNvPr id="5" name="Content Placeholder 2">
            <a:extLst>
              <a:ext uri="{FF2B5EF4-FFF2-40B4-BE49-F238E27FC236}">
                <a16:creationId xmlns:a16="http://schemas.microsoft.com/office/drawing/2014/main" id="{D4CF1DDB-51A6-E602-0973-566D4696C34D}"/>
              </a:ext>
            </a:extLst>
          </p:cNvPr>
          <p:cNvSpPr txBox="1">
            <a:spLocks/>
          </p:cNvSpPr>
          <p:nvPr/>
        </p:nvSpPr>
        <p:spPr>
          <a:xfrm>
            <a:off x="363747" y="1250531"/>
            <a:ext cx="10515600"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en-US" dirty="0">
                <a:ea typeface="Calibri"/>
                <a:cs typeface="Times New Roman"/>
              </a:rPr>
              <a:t>Science of Reading and the Simple View of Reading Overview</a:t>
            </a:r>
            <a:endParaRPr lang="en-US" dirty="0">
              <a:ea typeface="Calibri" panose="020F0502020204030204" pitchFamily="34" charset="0"/>
              <a:cs typeface="Times New Roman" panose="02020603050405020304" pitchFamily="18" charset="0"/>
            </a:endParaRPr>
          </a:p>
          <a:p>
            <a:pPr>
              <a:lnSpc>
                <a:spcPct val="100000"/>
              </a:lnSpc>
              <a:spcBef>
                <a:spcPts val="0"/>
              </a:spcBef>
              <a:spcAft>
                <a:spcPts val="1200"/>
              </a:spcAft>
              <a:buFont typeface="Arial,Sans-Serif"/>
              <a:buChar char="•"/>
            </a:pPr>
            <a:r>
              <a:rPr lang="en-US" dirty="0"/>
              <a:t>Reading with Your Child</a:t>
            </a:r>
            <a:endParaRPr lang="en-US" dirty="0">
              <a:solidFill>
                <a:srgbClr val="444444"/>
              </a:solidFill>
            </a:endParaRPr>
          </a:p>
          <a:p>
            <a:pPr>
              <a:lnSpc>
                <a:spcPct val="100000"/>
              </a:lnSpc>
              <a:spcBef>
                <a:spcPts val="0"/>
              </a:spcBef>
              <a:spcAft>
                <a:spcPts val="1200"/>
              </a:spcAft>
              <a:buFont typeface="Arial,Sans-Serif"/>
              <a:buChar char="•"/>
            </a:pPr>
            <a:r>
              <a:rPr lang="en-US" dirty="0"/>
              <a:t>Helping Your Child Understand What is Read</a:t>
            </a:r>
            <a:endParaRPr lang="en-US" dirty="0">
              <a:solidFill>
                <a:srgbClr val="444444"/>
              </a:solidFill>
            </a:endParaRPr>
          </a:p>
          <a:p>
            <a:pPr>
              <a:lnSpc>
                <a:spcPct val="100000"/>
              </a:lnSpc>
              <a:spcBef>
                <a:spcPts val="0"/>
              </a:spcBef>
              <a:spcAft>
                <a:spcPts val="1200"/>
              </a:spcAft>
              <a:buFont typeface="Arial,Sans-Serif"/>
              <a:buChar char="•"/>
            </a:pPr>
            <a:r>
              <a:rPr lang="en-US" dirty="0"/>
              <a:t>Helping Your Child with Speech Sounds</a:t>
            </a:r>
            <a:endParaRPr lang="en-US" dirty="0">
              <a:solidFill>
                <a:srgbClr val="444444"/>
              </a:solidFill>
            </a:endParaRPr>
          </a:p>
          <a:p>
            <a:pPr>
              <a:lnSpc>
                <a:spcPct val="100000"/>
              </a:lnSpc>
              <a:spcBef>
                <a:spcPts val="0"/>
              </a:spcBef>
              <a:spcAft>
                <a:spcPts val="1200"/>
              </a:spcAft>
              <a:buFont typeface="Arial,Sans-Serif"/>
              <a:buChar char="•"/>
            </a:pPr>
            <a:r>
              <a:rPr lang="en-US" dirty="0"/>
              <a:t>Helping Your Child Blend Sounds to Figure Out Words</a:t>
            </a:r>
            <a:endParaRPr lang="en-US" dirty="0">
              <a:solidFill>
                <a:srgbClr val="444444"/>
              </a:solidFill>
            </a:endParaRPr>
          </a:p>
          <a:p>
            <a:pPr>
              <a:lnSpc>
                <a:spcPct val="100000"/>
              </a:lnSpc>
              <a:spcBef>
                <a:spcPts val="0"/>
              </a:spcBef>
              <a:spcAft>
                <a:spcPts val="1200"/>
              </a:spcAft>
              <a:buFont typeface="Arial,Sans-Serif"/>
              <a:buChar char="•"/>
            </a:pPr>
            <a:r>
              <a:rPr lang="en-US" dirty="0"/>
              <a:t>Reading Together to Develop Fluency</a:t>
            </a:r>
          </a:p>
          <a:p>
            <a:pPr>
              <a:lnSpc>
                <a:spcPct val="100000"/>
              </a:lnSpc>
              <a:spcBef>
                <a:spcPts val="0"/>
              </a:spcBef>
              <a:spcAft>
                <a:spcPts val="1200"/>
              </a:spcAft>
            </a:pPr>
            <a:r>
              <a:rPr lang="en-US" dirty="0">
                <a:ea typeface="Calibri"/>
                <a:cs typeface="Times New Roman"/>
              </a:rPr>
              <a:t>The Family-School Partnership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endParaRPr lang="en-US" sz="1600" dirty="0">
              <a:ea typeface="Calibri" panose="020F0502020204030204"/>
              <a:cs typeface="Calibri" panose="020F0502020204030204"/>
            </a:endParaRPr>
          </a:p>
          <a:p>
            <a:endParaRPr lang="en-US" dirty="0">
              <a:ea typeface="Calibri" panose="020F0502020204030204"/>
              <a:cs typeface="Calibri" panose="020F0502020204030204"/>
            </a:endParaRPr>
          </a:p>
        </p:txBody>
      </p:sp>
      <p:pic>
        <p:nvPicPr>
          <p:cNvPr id="7" name="Picture 6" descr="A child lying on a couch reading a book&#10;&#10;">
            <a:extLst>
              <a:ext uri="{FF2B5EF4-FFF2-40B4-BE49-F238E27FC236}">
                <a16:creationId xmlns:a16="http://schemas.microsoft.com/office/drawing/2014/main" id="{CA9B3BCE-CC7A-B409-FAD7-F00A6799863E}"/>
              </a:ext>
            </a:extLst>
          </p:cNvPr>
          <p:cNvPicPr>
            <a:picLocks noChangeAspect="1"/>
          </p:cNvPicPr>
          <p:nvPr/>
        </p:nvPicPr>
        <p:blipFill>
          <a:blip r:embed="rId3"/>
          <a:stretch>
            <a:fillRect/>
          </a:stretch>
        </p:blipFill>
        <p:spPr>
          <a:xfrm>
            <a:off x="8856802" y="2576094"/>
            <a:ext cx="2971451" cy="1977572"/>
          </a:xfrm>
          <a:prstGeom prst="rect">
            <a:avLst/>
          </a:prstGeom>
        </p:spPr>
      </p:pic>
    </p:spTree>
    <p:extLst>
      <p:ext uri="{BB962C8B-B14F-4D97-AF65-F5344CB8AC3E}">
        <p14:creationId xmlns:p14="http://schemas.microsoft.com/office/powerpoint/2010/main" val="3282843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A80E2-8977-15BB-2594-71D0CBFC5C7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48B1CE1-49D6-59D2-0F1B-6E7A108C664F}"/>
              </a:ext>
            </a:extLst>
          </p:cNvPr>
          <p:cNvSpPr txBox="1"/>
          <p:nvPr/>
        </p:nvSpPr>
        <p:spPr>
          <a:xfrm>
            <a:off x="1941697" y="479872"/>
            <a:ext cx="8286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Calibri" panose="020F0502020204030204"/>
                <a:ea typeface="Calibri"/>
                <a:cs typeface="Calibri"/>
              </a:rPr>
              <a:t>Reading Together to Develop Fluency</a:t>
            </a:r>
            <a:endParaRPr lang="en-US" sz="3600" b="1"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B7FDF62B-F7F9-4354-2E4A-F753D4F78B39}"/>
              </a:ext>
            </a:extLst>
          </p:cNvPr>
          <p:cNvSpPr txBox="1"/>
          <p:nvPr/>
        </p:nvSpPr>
        <p:spPr>
          <a:xfrm>
            <a:off x="2074332" y="1127879"/>
            <a:ext cx="9874249"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chemeClr val="bg2"/>
                </a:solidFill>
                <a:effectLst/>
                <a:uLnTx/>
                <a:uFillTx/>
                <a:latin typeface="Calibri" panose="020F0502020204030204"/>
                <a:ea typeface="Calibri"/>
                <a:cs typeface="Calibri"/>
              </a:rPr>
              <a:t>Approaches to Try When Reading </a:t>
            </a:r>
            <a:r>
              <a:rPr lang="en-US" sz="2900" b="1" dirty="0">
                <a:solidFill>
                  <a:schemeClr val="bg2"/>
                </a:solidFill>
                <a:latin typeface="Calibri" panose="020F0502020204030204"/>
                <a:ea typeface="Calibri"/>
                <a:cs typeface="Calibri"/>
              </a:rPr>
              <a:t>Aloud</a:t>
            </a:r>
            <a:r>
              <a:rPr kumimoji="0" lang="en-US" sz="2900" b="1" i="0" u="none" strike="noStrike" kern="1200" cap="none" spc="0" normalizeH="0" baseline="0" noProof="0" dirty="0">
                <a:ln>
                  <a:noFill/>
                </a:ln>
                <a:solidFill>
                  <a:schemeClr val="bg2"/>
                </a:solidFill>
                <a:effectLst/>
                <a:uLnTx/>
                <a:uFillTx/>
                <a:latin typeface="Calibri" panose="020F0502020204030204"/>
                <a:ea typeface="Calibri"/>
                <a:cs typeface="Calibri"/>
              </a:rPr>
              <a:t> Together: </a:t>
            </a:r>
            <a:endParaRPr lang="en-US" sz="2900" b="0" i="0" u="none" strike="noStrike" kern="1200" cap="none" spc="0" normalizeH="0" baseline="0" noProof="0">
              <a:ln>
                <a:noFill/>
              </a:ln>
              <a:solidFill>
                <a:schemeClr val="bg2"/>
              </a:solidFill>
              <a:effectLst/>
              <a:uLnTx/>
              <a:uFillTx/>
              <a:latin typeface="Calibri" panose="020F0502020204030204"/>
              <a:ea typeface="Calibri" panose="020F0502020204030204"/>
              <a:cs typeface="Calibri" panose="020F0502020204030204"/>
            </a:endParaRPr>
          </a:p>
        </p:txBody>
      </p:sp>
      <p:sp>
        <p:nvSpPr>
          <p:cNvPr id="3" name="TextBox 2">
            <a:extLst>
              <a:ext uri="{FF2B5EF4-FFF2-40B4-BE49-F238E27FC236}">
                <a16:creationId xmlns:a16="http://schemas.microsoft.com/office/drawing/2014/main" id="{F06AFACA-6C88-21BB-4995-1D77261634C4}"/>
              </a:ext>
            </a:extLst>
          </p:cNvPr>
          <p:cNvSpPr txBox="1"/>
          <p:nvPr/>
        </p:nvSpPr>
        <p:spPr>
          <a:xfrm>
            <a:off x="444836" y="3114619"/>
            <a:ext cx="3260667" cy="156966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2"/>
                </a:solidFill>
                <a:effectLst/>
                <a:uLnTx/>
                <a:uFillTx/>
                <a:latin typeface="Calibri" panose="020F0502020204030204"/>
                <a:ea typeface="Calibri"/>
                <a:cs typeface="Segoe UI"/>
              </a:rPr>
              <a:t>Take turns reading continuous passages of a book.</a:t>
            </a:r>
            <a:endParaRPr lang="en-US" sz="2400" b="1"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i="0" u="none" strike="noStrike" kern="1200" cap="none" spc="0" normalizeH="0" baseline="0" noProof="0" dirty="0">
              <a:ln>
                <a:noFill/>
              </a:ln>
              <a:solidFill>
                <a:schemeClr val="bg2"/>
              </a:solidFill>
              <a:effectLst/>
              <a:uLnTx/>
              <a:uFillTx/>
              <a:latin typeface="Calibri" panose="020F0502020204030204"/>
              <a:ea typeface="Calibri"/>
              <a:cs typeface="Segoe UI"/>
            </a:endParaRPr>
          </a:p>
        </p:txBody>
      </p:sp>
      <p:sp>
        <p:nvSpPr>
          <p:cNvPr id="12" name="TextBox 11">
            <a:extLst>
              <a:ext uri="{FF2B5EF4-FFF2-40B4-BE49-F238E27FC236}">
                <a16:creationId xmlns:a16="http://schemas.microsoft.com/office/drawing/2014/main" id="{6674AB23-1F16-429B-329F-24FEB4387B30}"/>
              </a:ext>
            </a:extLst>
          </p:cNvPr>
          <p:cNvSpPr txBox="1"/>
          <p:nvPr/>
        </p:nvSpPr>
        <p:spPr>
          <a:xfrm>
            <a:off x="4678168" y="3114619"/>
            <a:ext cx="3260667" cy="156966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2"/>
                </a:solidFill>
                <a:effectLst/>
                <a:uLnTx/>
                <a:uFillTx/>
                <a:latin typeface="Calibri" panose="020F0502020204030204"/>
                <a:ea typeface="Calibri"/>
                <a:cs typeface="Segoe UI"/>
              </a:rPr>
              <a:t>Read the same passage of a book aloud at the same time.</a:t>
            </a:r>
            <a:endParaRPr lang="en-US" sz="2400" b="1" i="0" u="none" strike="noStrike" kern="1200" cap="none" spc="0" normalizeH="0" baseline="0" noProof="0" dirty="0">
              <a:ln>
                <a:noFill/>
              </a:ln>
              <a:solidFill>
                <a:schemeClr val="bg2"/>
              </a:solidFill>
              <a:effectLst/>
              <a:uLnTx/>
              <a:uFillTx/>
              <a:latin typeface="Calibri" panose="020F0502020204030204"/>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i="0" u="none" strike="noStrike" kern="1200" cap="none" spc="0" normalizeH="0" baseline="0" noProof="0" dirty="0">
              <a:ln>
                <a:noFill/>
              </a:ln>
              <a:solidFill>
                <a:schemeClr val="bg2"/>
              </a:solidFill>
              <a:effectLst/>
              <a:uLnTx/>
              <a:uFillTx/>
              <a:latin typeface="Calibri" panose="020F0502020204030204"/>
              <a:ea typeface="Calibri"/>
              <a:cs typeface="Segoe UI"/>
            </a:endParaRPr>
          </a:p>
        </p:txBody>
      </p:sp>
      <p:sp>
        <p:nvSpPr>
          <p:cNvPr id="13" name="TextBox 12">
            <a:extLst>
              <a:ext uri="{FF2B5EF4-FFF2-40B4-BE49-F238E27FC236}">
                <a16:creationId xmlns:a16="http://schemas.microsoft.com/office/drawing/2014/main" id="{5C2038C7-0354-57EC-0EB2-7C30C6A1358B}"/>
              </a:ext>
            </a:extLst>
          </p:cNvPr>
          <p:cNvSpPr txBox="1"/>
          <p:nvPr/>
        </p:nvSpPr>
        <p:spPr>
          <a:xfrm>
            <a:off x="8689253" y="3114620"/>
            <a:ext cx="3260667" cy="156966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2"/>
                </a:solidFill>
                <a:effectLst/>
                <a:uLnTx/>
                <a:uFillTx/>
                <a:latin typeface="Calibri" panose="020F0502020204030204"/>
                <a:ea typeface="Calibri"/>
                <a:cs typeface="Calibri"/>
              </a:rPr>
              <a:t>Read a passage of a book aloud and then have the child read the same passage aloud.</a:t>
            </a:r>
            <a:endParaRPr lang="en-US" sz="1800" b="0" i="0" u="none" strike="noStrike" kern="1200" cap="none" spc="0" normalizeH="0" baseline="0" noProof="0" dirty="0">
              <a:ln>
                <a:noFill/>
              </a:ln>
              <a:solidFill>
                <a:schemeClr val="bg2"/>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2033161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39535-4D8B-45ED-2CEE-16F05178868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0754AC5-A827-F4A5-FD3D-C13AB73B9F4B}"/>
              </a:ext>
            </a:extLst>
          </p:cNvPr>
          <p:cNvSpPr txBox="1"/>
          <p:nvPr/>
        </p:nvSpPr>
        <p:spPr>
          <a:xfrm>
            <a:off x="1952280" y="3622"/>
            <a:ext cx="8286408"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a:ea typeface="Calibri"/>
                <a:cs typeface="Calibri"/>
              </a:rPr>
              <a:t>Reading Together to Develop Fluency</a:t>
            </a:r>
          </a:p>
        </p:txBody>
      </p:sp>
      <p:sp>
        <p:nvSpPr>
          <p:cNvPr id="3" name="TextBox 2">
            <a:extLst>
              <a:ext uri="{FF2B5EF4-FFF2-40B4-BE49-F238E27FC236}">
                <a16:creationId xmlns:a16="http://schemas.microsoft.com/office/drawing/2014/main" id="{D3D1E4AB-E844-19ED-401A-AB33127C3D54}"/>
              </a:ext>
            </a:extLst>
          </p:cNvPr>
          <p:cNvSpPr txBox="1"/>
          <p:nvPr/>
        </p:nvSpPr>
        <p:spPr>
          <a:xfrm>
            <a:off x="2479859" y="1740298"/>
            <a:ext cx="7766144" cy="3046988"/>
          </a:xfrm>
          <a:prstGeom prst="rect">
            <a:avLst/>
          </a:prstGeom>
          <a:solidFill>
            <a:srgbClr val="68A87A">
              <a:alpha val="80000"/>
            </a:srgbClr>
          </a:solid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Calibri"/>
                <a:cs typeface="Segoe UI"/>
              </a:rPr>
              <a:t>Building reading habits can set the stage for fluency development.</a:t>
            </a:r>
            <a:endParaRPr kumimoji="0" lang="en-US" sz="1800" b="0" i="0" u="none" strike="noStrike" kern="1200" cap="none" spc="0" normalizeH="0" baseline="0" noProof="0" dirty="0">
              <a:ln>
                <a:noFill/>
              </a:ln>
              <a:solidFill>
                <a:srgbClr val="08355F"/>
              </a:solidFill>
              <a:effectLst/>
              <a:uLnTx/>
              <a:uFillTx/>
              <a:latin typeface="Calibri" panose="020F0502020204030204"/>
              <a:ea typeface="Calibri"/>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a:ea typeface="Calibr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a:ea typeface="Calibri"/>
              <a:cs typeface="Segoe UI"/>
            </a:endParaRPr>
          </a:p>
        </p:txBody>
      </p:sp>
      <p:sp>
        <p:nvSpPr>
          <p:cNvPr id="5" name="Oval 4">
            <a:extLst>
              <a:ext uri="{FF2B5EF4-FFF2-40B4-BE49-F238E27FC236}">
                <a16:creationId xmlns:a16="http://schemas.microsoft.com/office/drawing/2014/main" id="{1FA28878-4E90-BEEF-4843-3762E791A62A}"/>
              </a:ext>
              <a:ext uri="{C183D7F6-B498-43B3-948B-1728B52AA6E4}">
                <adec:decorative xmlns:adec="http://schemas.microsoft.com/office/drawing/2017/decorative" val="1"/>
              </a:ext>
            </a:extLst>
          </p:cNvPr>
          <p:cNvSpPr/>
          <p:nvPr/>
        </p:nvSpPr>
        <p:spPr>
          <a:xfrm>
            <a:off x="328322" y="784418"/>
            <a:ext cx="1105174" cy="932255"/>
          </a:xfrm>
          <a:prstGeom prst="ellipse">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DF6DBC96-7868-1065-D53C-AEFC45F5F1CA}"/>
              </a:ext>
              <a:ext uri="{C183D7F6-B498-43B3-948B-1728B52AA6E4}">
                <adec:decorative xmlns:adec="http://schemas.microsoft.com/office/drawing/2017/decorative" val="1"/>
              </a:ext>
            </a:extLst>
          </p:cNvPr>
          <p:cNvSpPr/>
          <p:nvPr/>
        </p:nvSpPr>
        <p:spPr>
          <a:xfrm>
            <a:off x="328322" y="2188102"/>
            <a:ext cx="1105174" cy="932255"/>
          </a:xfrm>
          <a:prstGeom prst="ellipse">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F8CE0031-45FD-FD83-FA3F-3181D6EBCAEE}"/>
              </a:ext>
              <a:ext uri="{C183D7F6-B498-43B3-948B-1728B52AA6E4}">
                <adec:decorative xmlns:adec="http://schemas.microsoft.com/office/drawing/2017/decorative" val="1"/>
              </a:ext>
            </a:extLst>
          </p:cNvPr>
          <p:cNvSpPr/>
          <p:nvPr/>
        </p:nvSpPr>
        <p:spPr>
          <a:xfrm>
            <a:off x="328322" y="3631891"/>
            <a:ext cx="1105174" cy="932255"/>
          </a:xfrm>
          <a:prstGeom prst="ellipse">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04092D6F-F0C6-7DC8-D937-A2A06EA7AAE7}"/>
              </a:ext>
              <a:ext uri="{C183D7F6-B498-43B3-948B-1728B52AA6E4}">
                <adec:decorative xmlns:adec="http://schemas.microsoft.com/office/drawing/2017/decorative" val="1"/>
              </a:ext>
            </a:extLst>
          </p:cNvPr>
          <p:cNvSpPr/>
          <p:nvPr/>
        </p:nvSpPr>
        <p:spPr>
          <a:xfrm>
            <a:off x="328322" y="5015523"/>
            <a:ext cx="1105174" cy="932255"/>
          </a:xfrm>
          <a:prstGeom prst="ellipse">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D4FB50A8-E552-640F-7824-DB97F889D11D}"/>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5089" y="826168"/>
            <a:ext cx="914400" cy="914400"/>
          </a:xfrm>
          <a:prstGeom prst="rect">
            <a:avLst/>
          </a:prstGeom>
        </p:spPr>
      </p:pic>
      <p:pic>
        <p:nvPicPr>
          <p:cNvPr id="2" name="Graphic 1">
            <a:extLst>
              <a:ext uri="{FF2B5EF4-FFF2-40B4-BE49-F238E27FC236}">
                <a16:creationId xmlns:a16="http://schemas.microsoft.com/office/drawing/2014/main" id="{3352FD14-0C56-3BA3-56AB-6A3556E786B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5088" y="2191417"/>
            <a:ext cx="914400" cy="914400"/>
          </a:xfrm>
          <a:prstGeom prst="rect">
            <a:avLst/>
          </a:prstGeom>
        </p:spPr>
      </p:pic>
      <p:pic>
        <p:nvPicPr>
          <p:cNvPr id="9" name="Graphic 8">
            <a:extLst>
              <a:ext uri="{FF2B5EF4-FFF2-40B4-BE49-F238E27FC236}">
                <a16:creationId xmlns:a16="http://schemas.microsoft.com/office/drawing/2014/main" id="{8AD5D91E-7762-BA51-85A0-C0231637AC2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5087" y="3630750"/>
            <a:ext cx="914400" cy="914400"/>
          </a:xfrm>
          <a:prstGeom prst="rect">
            <a:avLst/>
          </a:prstGeom>
        </p:spPr>
      </p:pic>
      <p:pic>
        <p:nvPicPr>
          <p:cNvPr id="12" name="Graphic 11">
            <a:extLst>
              <a:ext uri="{FF2B5EF4-FFF2-40B4-BE49-F238E27FC236}">
                <a16:creationId xmlns:a16="http://schemas.microsoft.com/office/drawing/2014/main" id="{FA563709-7BB9-2175-32DB-CE690D911CB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5088" y="5038333"/>
            <a:ext cx="914400" cy="914400"/>
          </a:xfrm>
          <a:prstGeom prst="rect">
            <a:avLst/>
          </a:prstGeom>
        </p:spPr>
      </p:pic>
      <p:sp>
        <p:nvSpPr>
          <p:cNvPr id="4" name="TextBox 3">
            <a:extLst>
              <a:ext uri="{FF2B5EF4-FFF2-40B4-BE49-F238E27FC236}">
                <a16:creationId xmlns:a16="http://schemas.microsoft.com/office/drawing/2014/main" id="{EFDBFCE5-8089-DDAA-95B6-7B6E82BFD586}"/>
              </a:ext>
            </a:extLst>
          </p:cNvPr>
          <p:cNvSpPr txBox="1"/>
          <p:nvPr/>
        </p:nvSpPr>
        <p:spPr>
          <a:xfrm>
            <a:off x="3816047" y="3427488"/>
            <a:ext cx="555625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a:ea typeface="Calibri" panose="020F0502020204030204"/>
                <a:cs typeface="Calibri" panose="020F0502020204030204"/>
              </a:rPr>
              <a:t>Watch the video to learn more.</a:t>
            </a:r>
          </a:p>
        </p:txBody>
      </p:sp>
      <p:sp>
        <p:nvSpPr>
          <p:cNvPr id="13" name="TextBox 12">
            <a:hlinkClick r:id="rId5"/>
            <a:extLst>
              <a:ext uri="{FF2B5EF4-FFF2-40B4-BE49-F238E27FC236}">
                <a16:creationId xmlns:a16="http://schemas.microsoft.com/office/drawing/2014/main" id="{F92F118C-0CAD-4C6C-A3C8-7949E48D181B}"/>
              </a:ext>
            </a:extLst>
          </p:cNvPr>
          <p:cNvSpPr txBox="1"/>
          <p:nvPr/>
        </p:nvSpPr>
        <p:spPr>
          <a:xfrm>
            <a:off x="4786690" y="4041321"/>
            <a:ext cx="3164416" cy="538609"/>
          </a:xfrm>
          <a:prstGeom prst="rect">
            <a:avLst/>
          </a:prstGeom>
          <a:solidFill>
            <a:schemeClr val="tx2">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rgbClr val="08355F"/>
                </a:solidFill>
                <a:effectLst/>
                <a:uLnTx/>
                <a:uFillTx/>
                <a:latin typeface="Calibri" panose="020F0502020204030204"/>
                <a:ea typeface="Calibri"/>
                <a:cs typeface="Calibri"/>
                <a:hlinkClick r:id="rId6"/>
              </a:rPr>
              <a:t>Watch Video</a:t>
            </a:r>
            <a:endParaRPr kumimoji="0" lang="en-US" sz="2900" b="1" i="0" u="none" strike="noStrike" kern="1200" cap="none" spc="0" normalizeH="0" baseline="0" noProof="0" dirty="0">
              <a:ln>
                <a:noFill/>
              </a:ln>
              <a:solidFill>
                <a:srgbClr val="08355F"/>
              </a:solidFill>
              <a:effectLst/>
              <a:uLnTx/>
              <a:uFillTx/>
              <a:latin typeface="Calibri" panose="020F0502020204030204"/>
              <a:ea typeface="Calibri"/>
              <a:cs typeface="Calibri"/>
            </a:endParaRPr>
          </a:p>
        </p:txBody>
      </p:sp>
      <p:pic>
        <p:nvPicPr>
          <p:cNvPr id="15" name="Picture 14" descr="YouTube logo">
            <a:extLst>
              <a:ext uri="{FF2B5EF4-FFF2-40B4-BE49-F238E27FC236}">
                <a16:creationId xmlns:a16="http://schemas.microsoft.com/office/drawing/2014/main" id="{BF9E2A84-925B-5A98-A0E7-4EFCC9B5B241}"/>
              </a:ext>
            </a:extLst>
          </p:cNvPr>
          <p:cNvPicPr>
            <a:picLocks noChangeAspect="1"/>
          </p:cNvPicPr>
          <p:nvPr/>
        </p:nvPicPr>
        <p:blipFill>
          <a:blip r:embed="rId7"/>
          <a:stretch>
            <a:fillRect/>
          </a:stretch>
        </p:blipFill>
        <p:spPr>
          <a:xfrm>
            <a:off x="10285164" y="4899929"/>
            <a:ext cx="1809403" cy="593457"/>
          </a:xfrm>
          <a:prstGeom prst="rect">
            <a:avLst/>
          </a:prstGeom>
        </p:spPr>
      </p:pic>
      <p:pic>
        <p:nvPicPr>
          <p:cNvPr id="18" name="Picture 17" descr="Northern Illinois University logo">
            <a:extLst>
              <a:ext uri="{FF2B5EF4-FFF2-40B4-BE49-F238E27FC236}">
                <a16:creationId xmlns:a16="http://schemas.microsoft.com/office/drawing/2014/main" id="{B4861302-0AB2-05B6-6CB7-A9E7698796B0}"/>
              </a:ext>
            </a:extLst>
          </p:cNvPr>
          <p:cNvPicPr>
            <a:picLocks noChangeAspect="1"/>
          </p:cNvPicPr>
          <p:nvPr/>
        </p:nvPicPr>
        <p:blipFill>
          <a:blip r:embed="rId8"/>
          <a:stretch>
            <a:fillRect/>
          </a:stretch>
        </p:blipFill>
        <p:spPr>
          <a:xfrm>
            <a:off x="9822542" y="5583465"/>
            <a:ext cx="2271486" cy="589642"/>
          </a:xfrm>
          <a:prstGeom prst="rect">
            <a:avLst/>
          </a:prstGeom>
        </p:spPr>
      </p:pic>
    </p:spTree>
    <p:extLst>
      <p:ext uri="{BB962C8B-B14F-4D97-AF65-F5344CB8AC3E}">
        <p14:creationId xmlns:p14="http://schemas.microsoft.com/office/powerpoint/2010/main" val="33914372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20436A-F786-5FB7-620D-09C4D6E02855}"/>
              </a:ext>
            </a:extLst>
          </p:cNvPr>
          <p:cNvSpPr txBox="1"/>
          <p:nvPr/>
        </p:nvSpPr>
        <p:spPr>
          <a:xfrm>
            <a:off x="5878697" y="363455"/>
            <a:ext cx="533365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solidFill>
                  <a:schemeClr val="bg2"/>
                </a:solidFill>
                <a:ea typeface="Calibri"/>
                <a:cs typeface="Calibri"/>
              </a:rPr>
              <a:t>Quiz Question</a:t>
            </a:r>
          </a:p>
        </p:txBody>
      </p:sp>
      <p:pic>
        <p:nvPicPr>
          <p:cNvPr id="9" name="Picture 8" descr="A person in red shirt and sunglasses">
            <a:extLst>
              <a:ext uri="{FF2B5EF4-FFF2-40B4-BE49-F238E27FC236}">
                <a16:creationId xmlns:a16="http://schemas.microsoft.com/office/drawing/2014/main" id="{1D48F0D2-5AEA-1C9A-8C48-9CEABD458E9C}"/>
              </a:ext>
            </a:extLst>
          </p:cNvPr>
          <p:cNvPicPr>
            <a:picLocks noChangeAspect="1"/>
          </p:cNvPicPr>
          <p:nvPr/>
        </p:nvPicPr>
        <p:blipFill>
          <a:blip r:embed="rId3"/>
          <a:srcRect t="16667" b="2469"/>
          <a:stretch>
            <a:fillRect/>
          </a:stretch>
        </p:blipFill>
        <p:spPr>
          <a:xfrm>
            <a:off x="0" y="433917"/>
            <a:ext cx="4804833" cy="5831425"/>
          </a:xfrm>
          <a:prstGeom prst="rect">
            <a:avLst/>
          </a:prstGeom>
        </p:spPr>
      </p:pic>
      <p:sp>
        <p:nvSpPr>
          <p:cNvPr id="10" name="TextBox 9">
            <a:extLst>
              <a:ext uri="{FF2B5EF4-FFF2-40B4-BE49-F238E27FC236}">
                <a16:creationId xmlns:a16="http://schemas.microsoft.com/office/drawing/2014/main" id="{4C275695-4276-433A-ACC8-92684671A3BA}"/>
              </a:ext>
            </a:extLst>
          </p:cNvPr>
          <p:cNvSpPr txBox="1"/>
          <p:nvPr/>
        </p:nvSpPr>
        <p:spPr>
          <a:xfrm>
            <a:off x="5323417" y="1005416"/>
            <a:ext cx="6445250"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solidFill>
                  <a:srgbClr val="08355F"/>
                </a:solidFill>
                <a:ea typeface="Calibri"/>
                <a:cs typeface="Calibri"/>
              </a:rPr>
              <a:t>Jane has a child in fifth grade who is reading to learn in science and social studies. What could Jane do to support her child's word learning and understanding of new ideas? </a:t>
            </a:r>
          </a:p>
        </p:txBody>
      </p:sp>
      <p:sp>
        <p:nvSpPr>
          <p:cNvPr id="11" name="TextBox 10">
            <a:extLst>
              <a:ext uri="{FF2B5EF4-FFF2-40B4-BE49-F238E27FC236}">
                <a16:creationId xmlns:a16="http://schemas.microsoft.com/office/drawing/2014/main" id="{DBE541FC-4D1D-E9CE-F736-2D494FD3AC73}"/>
              </a:ext>
            </a:extLst>
          </p:cNvPr>
          <p:cNvSpPr txBox="1"/>
          <p:nvPr/>
        </p:nvSpPr>
        <p:spPr>
          <a:xfrm>
            <a:off x="5651500" y="3026833"/>
            <a:ext cx="621241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Play word games and talk about interesting or unfamiliar words.</a:t>
            </a:r>
            <a:endParaRPr lang="en-US" sz="2400"/>
          </a:p>
        </p:txBody>
      </p:sp>
      <p:sp>
        <p:nvSpPr>
          <p:cNvPr id="12" name="TextBox 11">
            <a:extLst>
              <a:ext uri="{FF2B5EF4-FFF2-40B4-BE49-F238E27FC236}">
                <a16:creationId xmlns:a16="http://schemas.microsoft.com/office/drawing/2014/main" id="{47E7A921-0C2C-8B96-62D0-2B476C6E80BD}"/>
              </a:ext>
            </a:extLst>
          </p:cNvPr>
          <p:cNvSpPr txBox="1"/>
          <p:nvPr/>
        </p:nvSpPr>
        <p:spPr>
          <a:xfrm>
            <a:off x="5651499" y="3873499"/>
            <a:ext cx="59478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Read with her child.</a:t>
            </a:r>
          </a:p>
        </p:txBody>
      </p:sp>
      <p:sp>
        <p:nvSpPr>
          <p:cNvPr id="13" name="TextBox 12">
            <a:extLst>
              <a:ext uri="{FF2B5EF4-FFF2-40B4-BE49-F238E27FC236}">
                <a16:creationId xmlns:a16="http://schemas.microsoft.com/office/drawing/2014/main" id="{7EEE7150-0A18-3134-6D56-E75D6F1480C3}"/>
              </a:ext>
            </a:extLst>
          </p:cNvPr>
          <p:cNvSpPr txBox="1"/>
          <p:nvPr/>
        </p:nvSpPr>
        <p:spPr>
          <a:xfrm>
            <a:off x="5651498" y="4497915"/>
            <a:ext cx="611716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Ask questions before, during, and after reading.</a:t>
            </a:r>
          </a:p>
        </p:txBody>
      </p:sp>
      <p:sp>
        <p:nvSpPr>
          <p:cNvPr id="14" name="TextBox 13">
            <a:extLst>
              <a:ext uri="{FF2B5EF4-FFF2-40B4-BE49-F238E27FC236}">
                <a16:creationId xmlns:a16="http://schemas.microsoft.com/office/drawing/2014/main" id="{AC4461B2-C1E1-109B-15A0-BA6BCA5FA07B}"/>
              </a:ext>
            </a:extLst>
          </p:cNvPr>
          <p:cNvSpPr txBox="1"/>
          <p:nvPr/>
        </p:nvSpPr>
        <p:spPr>
          <a:xfrm>
            <a:off x="5651497" y="5217582"/>
            <a:ext cx="59478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All of the above.</a:t>
            </a:r>
          </a:p>
        </p:txBody>
      </p:sp>
      <p:pic>
        <p:nvPicPr>
          <p:cNvPr id="4" name="Picture 3" descr="A person sitting on a couch with a computer and a cup of coffee&#10;&#10;">
            <a:extLst>
              <a:ext uri="{FF2B5EF4-FFF2-40B4-BE49-F238E27FC236}">
                <a16:creationId xmlns:a16="http://schemas.microsoft.com/office/drawing/2014/main" id="{9A5A4597-271F-130A-5B53-958616C9E2A7}"/>
              </a:ext>
            </a:extLst>
          </p:cNvPr>
          <p:cNvPicPr>
            <a:picLocks noChangeAspect="1"/>
          </p:cNvPicPr>
          <p:nvPr/>
        </p:nvPicPr>
        <p:blipFill>
          <a:blip r:embed="rId4"/>
          <a:stretch>
            <a:fillRect/>
          </a:stretch>
        </p:blipFill>
        <p:spPr>
          <a:xfrm>
            <a:off x="2181" y="435429"/>
            <a:ext cx="4917537" cy="5853392"/>
          </a:xfrm>
          <a:prstGeom prst="rect">
            <a:avLst/>
          </a:prstGeom>
        </p:spPr>
      </p:pic>
    </p:spTree>
    <p:extLst>
      <p:ext uri="{BB962C8B-B14F-4D97-AF65-F5344CB8AC3E}">
        <p14:creationId xmlns:p14="http://schemas.microsoft.com/office/powerpoint/2010/main" val="8209162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C6207-3C43-8F0B-6D43-B34C838FCB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35019FC-2BB7-AFED-28AF-96A9735002B6}"/>
              </a:ext>
            </a:extLst>
          </p:cNvPr>
          <p:cNvSpPr txBox="1"/>
          <p:nvPr/>
        </p:nvSpPr>
        <p:spPr>
          <a:xfrm>
            <a:off x="5878697" y="363455"/>
            <a:ext cx="533365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solidFill>
                  <a:schemeClr val="bg2"/>
                </a:solidFill>
                <a:ea typeface="Calibri"/>
                <a:cs typeface="Calibri"/>
              </a:rPr>
              <a:t>Quiz Question</a:t>
            </a:r>
          </a:p>
        </p:txBody>
      </p:sp>
      <p:pic>
        <p:nvPicPr>
          <p:cNvPr id="9" name="Picture 8">
            <a:extLst>
              <a:ext uri="{FF2B5EF4-FFF2-40B4-BE49-F238E27FC236}">
                <a16:creationId xmlns:a16="http://schemas.microsoft.com/office/drawing/2014/main" id="{B1BEFA74-9470-39B8-49E7-0C12E2C13AF3}"/>
              </a:ext>
              <a:ext uri="{C183D7F6-B498-43B3-948B-1728B52AA6E4}">
                <adec:decorative xmlns:adec="http://schemas.microsoft.com/office/drawing/2017/decorative" val="1"/>
              </a:ext>
            </a:extLst>
          </p:cNvPr>
          <p:cNvPicPr>
            <a:picLocks noChangeAspect="1"/>
          </p:cNvPicPr>
          <p:nvPr/>
        </p:nvPicPr>
        <p:blipFill>
          <a:blip r:embed="rId3"/>
          <a:srcRect t="16667" b="2469"/>
          <a:stretch>
            <a:fillRect/>
          </a:stretch>
        </p:blipFill>
        <p:spPr>
          <a:xfrm>
            <a:off x="0" y="433917"/>
            <a:ext cx="4804833" cy="5831425"/>
          </a:xfrm>
          <a:prstGeom prst="rect">
            <a:avLst/>
          </a:prstGeom>
        </p:spPr>
      </p:pic>
      <p:sp>
        <p:nvSpPr>
          <p:cNvPr id="10" name="TextBox 9">
            <a:extLst>
              <a:ext uri="{FF2B5EF4-FFF2-40B4-BE49-F238E27FC236}">
                <a16:creationId xmlns:a16="http://schemas.microsoft.com/office/drawing/2014/main" id="{B0372E0D-3F51-41B5-50D0-BB28F3B9235E}"/>
              </a:ext>
            </a:extLst>
          </p:cNvPr>
          <p:cNvSpPr txBox="1"/>
          <p:nvPr/>
        </p:nvSpPr>
        <p:spPr>
          <a:xfrm>
            <a:off x="5323417" y="1005416"/>
            <a:ext cx="6445250"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solidFill>
                  <a:srgbClr val="08355F"/>
                </a:solidFill>
                <a:ea typeface="Calibri"/>
                <a:cs typeface="Calibri"/>
              </a:rPr>
              <a:t>Jane has a child in fifth grade who is reading to learn in science and social studies. What could Jane do to support her child's word learning and understanding of new ideas? </a:t>
            </a:r>
          </a:p>
        </p:txBody>
      </p:sp>
      <p:sp>
        <p:nvSpPr>
          <p:cNvPr id="11" name="TextBox 10">
            <a:extLst>
              <a:ext uri="{FF2B5EF4-FFF2-40B4-BE49-F238E27FC236}">
                <a16:creationId xmlns:a16="http://schemas.microsoft.com/office/drawing/2014/main" id="{E2E0EC1A-BC07-13A9-EC57-8575D43A021C}"/>
              </a:ext>
            </a:extLst>
          </p:cNvPr>
          <p:cNvSpPr txBox="1"/>
          <p:nvPr/>
        </p:nvSpPr>
        <p:spPr>
          <a:xfrm>
            <a:off x="5651500" y="3026833"/>
            <a:ext cx="621241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Play word games and talk about interesting or unfamiliar words.</a:t>
            </a:r>
            <a:endParaRPr lang="en-US" sz="2400"/>
          </a:p>
        </p:txBody>
      </p:sp>
      <p:sp>
        <p:nvSpPr>
          <p:cNvPr id="12" name="TextBox 11">
            <a:extLst>
              <a:ext uri="{FF2B5EF4-FFF2-40B4-BE49-F238E27FC236}">
                <a16:creationId xmlns:a16="http://schemas.microsoft.com/office/drawing/2014/main" id="{63B7608E-3F71-3286-9B04-F6D67789A792}"/>
              </a:ext>
            </a:extLst>
          </p:cNvPr>
          <p:cNvSpPr txBox="1"/>
          <p:nvPr/>
        </p:nvSpPr>
        <p:spPr>
          <a:xfrm>
            <a:off x="5651499" y="3873499"/>
            <a:ext cx="59478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Read with her child.</a:t>
            </a:r>
          </a:p>
        </p:txBody>
      </p:sp>
      <p:sp>
        <p:nvSpPr>
          <p:cNvPr id="13" name="TextBox 12">
            <a:extLst>
              <a:ext uri="{FF2B5EF4-FFF2-40B4-BE49-F238E27FC236}">
                <a16:creationId xmlns:a16="http://schemas.microsoft.com/office/drawing/2014/main" id="{1D49F611-20F8-4228-8511-DFFB3F90F7AD}"/>
              </a:ext>
            </a:extLst>
          </p:cNvPr>
          <p:cNvSpPr txBox="1"/>
          <p:nvPr/>
        </p:nvSpPr>
        <p:spPr>
          <a:xfrm>
            <a:off x="5651498" y="4497915"/>
            <a:ext cx="611716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Ask questions before, during, and after reading.</a:t>
            </a:r>
          </a:p>
        </p:txBody>
      </p:sp>
      <p:sp>
        <p:nvSpPr>
          <p:cNvPr id="14" name="TextBox 13">
            <a:extLst>
              <a:ext uri="{FF2B5EF4-FFF2-40B4-BE49-F238E27FC236}">
                <a16:creationId xmlns:a16="http://schemas.microsoft.com/office/drawing/2014/main" id="{09E10E60-EE92-4E2B-CBB4-4D7D10C37FD4}"/>
              </a:ext>
            </a:extLst>
          </p:cNvPr>
          <p:cNvSpPr txBox="1"/>
          <p:nvPr/>
        </p:nvSpPr>
        <p:spPr>
          <a:xfrm>
            <a:off x="5651497" y="5217582"/>
            <a:ext cx="59478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highlight>
                  <a:srgbClr val="FFFF00"/>
                </a:highlight>
                <a:ea typeface="Calibri"/>
                <a:cs typeface="Calibri"/>
              </a:rPr>
              <a:t>All of the above.</a:t>
            </a:r>
          </a:p>
        </p:txBody>
      </p:sp>
      <p:pic>
        <p:nvPicPr>
          <p:cNvPr id="3" name="Picture 2" descr="A person sitting on a couch with a computer and a cup of coffee&#10;&#10;">
            <a:extLst>
              <a:ext uri="{FF2B5EF4-FFF2-40B4-BE49-F238E27FC236}">
                <a16:creationId xmlns:a16="http://schemas.microsoft.com/office/drawing/2014/main" id="{9C1B2BFF-9E3A-E802-EF79-927FD42D9964}"/>
              </a:ext>
            </a:extLst>
          </p:cNvPr>
          <p:cNvPicPr>
            <a:picLocks noChangeAspect="1"/>
          </p:cNvPicPr>
          <p:nvPr/>
        </p:nvPicPr>
        <p:blipFill>
          <a:blip r:embed="rId4"/>
          <a:stretch>
            <a:fillRect/>
          </a:stretch>
        </p:blipFill>
        <p:spPr>
          <a:xfrm>
            <a:off x="2181" y="435430"/>
            <a:ext cx="4917537" cy="5847485"/>
          </a:xfrm>
          <a:prstGeom prst="rect">
            <a:avLst/>
          </a:prstGeom>
        </p:spPr>
      </p:pic>
    </p:spTree>
    <p:extLst>
      <p:ext uri="{BB962C8B-B14F-4D97-AF65-F5344CB8AC3E}">
        <p14:creationId xmlns:p14="http://schemas.microsoft.com/office/powerpoint/2010/main" val="35223709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3E64C-6392-AA19-D3F0-3ACC59872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4F313-92C9-43CC-B728-7F18CDCD980D}"/>
              </a:ext>
            </a:extLst>
          </p:cNvPr>
          <p:cNvSpPr>
            <a:spLocks noGrp="1"/>
          </p:cNvSpPr>
          <p:nvPr>
            <p:ph type="title"/>
          </p:nvPr>
        </p:nvSpPr>
        <p:spPr/>
        <p:txBody>
          <a:bodyPr/>
          <a:lstStyle/>
          <a:p>
            <a:r>
              <a:rPr lang="en-US" b="1" dirty="0">
                <a:latin typeface="+mn-lt"/>
                <a:ea typeface="Calibri"/>
                <a:cs typeface="Times New Roman"/>
              </a:rPr>
              <a:t>The Family-School Partnership</a:t>
            </a:r>
            <a:endParaRPr lang="en-US" b="1" dirty="0">
              <a:latin typeface="+mn-lt"/>
            </a:endParaRPr>
          </a:p>
        </p:txBody>
      </p:sp>
    </p:spTree>
    <p:extLst>
      <p:ext uri="{BB962C8B-B14F-4D97-AF65-F5344CB8AC3E}">
        <p14:creationId xmlns:p14="http://schemas.microsoft.com/office/powerpoint/2010/main" val="3087839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E926C-DDE7-4FEE-B064-2E74E2C2F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B5987-E412-7B19-1323-1EF8CBF34F4F}"/>
              </a:ext>
            </a:extLst>
          </p:cNvPr>
          <p:cNvSpPr>
            <a:spLocks noGrp="1"/>
          </p:cNvSpPr>
          <p:nvPr>
            <p:ph type="title"/>
          </p:nvPr>
        </p:nvSpPr>
        <p:spPr>
          <a:xfrm>
            <a:off x="10679" y="565852"/>
            <a:ext cx="7843693" cy="1004600"/>
          </a:xfrm>
        </p:spPr>
        <p:txBody>
          <a:bodyPr lIns="91440" tIns="45720" rIns="91440" bIns="45720" anchor="t"/>
          <a:lstStyle/>
          <a:p>
            <a:pPr algn="ctr"/>
            <a:r>
              <a:rPr lang="en-US" sz="3600" b="1" dirty="0">
                <a:solidFill>
                  <a:srgbClr val="2C3335"/>
                </a:solidFill>
                <a:latin typeface="Calibri Light"/>
                <a:ea typeface="Calibri Light"/>
                <a:cs typeface="Calibri Light"/>
              </a:rPr>
              <a:t>How Families Can Partner With Schools on Literacy Development</a:t>
            </a:r>
            <a:endParaRPr lang="en-US" sz="3600" b="1" dirty="0">
              <a:latin typeface="Calibri Light"/>
              <a:ea typeface="Calibri Light"/>
              <a:cs typeface="Calibri Light"/>
            </a:endParaRPr>
          </a:p>
        </p:txBody>
      </p:sp>
      <p:pic>
        <p:nvPicPr>
          <p:cNvPr id="5" name="Picture 4" descr="How Families Can Partner With Schools on Literacy Development">
            <a:hlinkClick r:id="rId3"/>
            <a:extLst>
              <a:ext uri="{FF2B5EF4-FFF2-40B4-BE49-F238E27FC236}">
                <a16:creationId xmlns:a16="http://schemas.microsoft.com/office/drawing/2014/main" id="{A7A20A6F-3858-CA7C-6B8C-C261A9185E30}"/>
              </a:ext>
            </a:extLst>
          </p:cNvPr>
          <p:cNvPicPr>
            <a:picLocks noChangeAspect="1"/>
          </p:cNvPicPr>
          <p:nvPr/>
        </p:nvPicPr>
        <p:blipFill>
          <a:blip r:embed="rId4"/>
          <a:stretch>
            <a:fillRect/>
          </a:stretch>
        </p:blipFill>
        <p:spPr>
          <a:xfrm>
            <a:off x="7845109" y="242455"/>
            <a:ext cx="4221564" cy="5795820"/>
          </a:xfrm>
          <a:prstGeom prst="rect">
            <a:avLst/>
          </a:prstGeom>
        </p:spPr>
      </p:pic>
      <p:sp>
        <p:nvSpPr>
          <p:cNvPr id="7" name="Content Placeholder 6">
            <a:extLst>
              <a:ext uri="{FF2B5EF4-FFF2-40B4-BE49-F238E27FC236}">
                <a16:creationId xmlns:a16="http://schemas.microsoft.com/office/drawing/2014/main" id="{D083A45D-A1E4-7B43-4663-78FCD609B97B}"/>
              </a:ext>
              <a:ext uri="{C183D7F6-B498-43B3-948B-1728B52AA6E4}">
                <adec:decorative xmlns:adec="http://schemas.microsoft.com/office/drawing/2017/decorative" val="1"/>
              </a:ext>
            </a:extLst>
          </p:cNvPr>
          <p:cNvSpPr>
            <a:spLocks noGrp="1"/>
          </p:cNvSpPr>
          <p:nvPr>
            <p:ph idx="1"/>
          </p:nvPr>
        </p:nvSpPr>
        <p:spPr>
          <a:xfrm>
            <a:off x="276225" y="2236643"/>
            <a:ext cx="6715125" cy="3598863"/>
          </a:xfrm>
        </p:spPr>
        <p:txBody>
          <a:bodyPr lIns="91440" tIns="45720" rIns="91440" bIns="45720" anchor="t"/>
          <a:lstStyle/>
          <a:p>
            <a:endParaRPr lang="en-US" dirty="0">
              <a:solidFill>
                <a:srgbClr val="2C3335"/>
              </a:solidFill>
              <a:highlight>
                <a:srgbClr val="F9F8F6"/>
              </a:highlight>
              <a:latin typeface="Poppins"/>
              <a:ea typeface="Calibri" panose="020F0502020204030204"/>
              <a:cs typeface="Poppins"/>
            </a:endParaRPr>
          </a:p>
          <a:p>
            <a:endParaRPr lang="en-US" dirty="0">
              <a:ea typeface="Calibri"/>
              <a:cs typeface="Calibri"/>
            </a:endParaRPr>
          </a:p>
        </p:txBody>
      </p:sp>
      <p:graphicFrame>
        <p:nvGraphicFramePr>
          <p:cNvPr id="9" name="Diagram 8" descr="4 boxes on How Families Can Partner With Schools on Literacy Development">
            <a:extLst>
              <a:ext uri="{FF2B5EF4-FFF2-40B4-BE49-F238E27FC236}">
                <a16:creationId xmlns:a16="http://schemas.microsoft.com/office/drawing/2014/main" id="{C0604DF0-F300-CD61-4020-FCC8E2708927}"/>
              </a:ext>
            </a:extLst>
          </p:cNvPr>
          <p:cNvGraphicFramePr/>
          <p:nvPr>
            <p:extLst>
              <p:ext uri="{D42A27DB-BD31-4B8C-83A1-F6EECF244321}">
                <p14:modId xmlns:p14="http://schemas.microsoft.com/office/powerpoint/2010/main" val="1931085855"/>
              </p:ext>
            </p:extLst>
          </p:nvPr>
        </p:nvGraphicFramePr>
        <p:xfrm>
          <a:off x="150091" y="860612"/>
          <a:ext cx="7562269" cy="56780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5" name="Picture 24" descr="A qr code ">
            <a:extLst>
              <a:ext uri="{FF2B5EF4-FFF2-40B4-BE49-F238E27FC236}">
                <a16:creationId xmlns:a16="http://schemas.microsoft.com/office/drawing/2014/main" id="{362F2F6E-48FC-E9B3-9964-2C58F264B901}"/>
              </a:ext>
            </a:extLst>
          </p:cNvPr>
          <p:cNvPicPr>
            <a:picLocks noChangeAspect="1"/>
          </p:cNvPicPr>
          <p:nvPr/>
        </p:nvPicPr>
        <p:blipFill>
          <a:blip r:embed="rId10"/>
          <a:stretch>
            <a:fillRect/>
          </a:stretch>
        </p:blipFill>
        <p:spPr>
          <a:xfrm>
            <a:off x="6450539" y="4911599"/>
            <a:ext cx="1258125" cy="1271980"/>
          </a:xfrm>
          <a:prstGeom prst="rect">
            <a:avLst/>
          </a:prstGeom>
        </p:spPr>
      </p:pic>
      <p:pic>
        <p:nvPicPr>
          <p:cNvPr id="26" name="Graphic 4" descr="Backpack with solid fill">
            <a:hlinkClick r:id="rId11"/>
            <a:extLst>
              <a:ext uri="{FF2B5EF4-FFF2-40B4-BE49-F238E27FC236}">
                <a16:creationId xmlns:a16="http://schemas.microsoft.com/office/drawing/2014/main" id="{C4F110F4-AE71-0B23-2E1E-B3E369924F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990493" y="5661323"/>
            <a:ext cx="1269221" cy="1269221"/>
          </a:xfrm>
          <a:prstGeom prst="rect">
            <a:avLst/>
          </a:prstGeom>
        </p:spPr>
      </p:pic>
    </p:spTree>
    <p:extLst>
      <p:ext uri="{BB962C8B-B14F-4D97-AF65-F5344CB8AC3E}">
        <p14:creationId xmlns:p14="http://schemas.microsoft.com/office/powerpoint/2010/main" val="26312202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8" name="TextBox 7" descr="Questions?">
            <a:extLst>
              <a:ext uri="{FF2B5EF4-FFF2-40B4-BE49-F238E27FC236}">
                <a16:creationId xmlns:a16="http://schemas.microsoft.com/office/drawing/2014/main" id="{C316709D-0AB4-3223-8978-F5C3AEE3AE93}"/>
              </a:ext>
              <a:ext uri="{C183D7F6-B498-43B3-948B-1728B52AA6E4}">
                <adec:decorative xmlns:adec="http://schemas.microsoft.com/office/drawing/2017/decorative" val="0"/>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Oval 5">
            <a:extLst>
              <a:ext uri="{FF2B5EF4-FFF2-40B4-BE49-F238E27FC236}">
                <a16:creationId xmlns:a16="http://schemas.microsoft.com/office/drawing/2014/main" id="{54DA9FC9-DD85-2A7C-C979-4ABA39A0EC6A}"/>
              </a:ext>
            </a:extLst>
          </p:cNvPr>
          <p:cNvSpPr/>
          <p:nvPr/>
        </p:nvSpPr>
        <p:spPr>
          <a:xfrm>
            <a:off x="3985297" y="1423928"/>
            <a:ext cx="4417722" cy="4100423"/>
          </a:xfrm>
          <a:prstGeom prst="ellipse">
            <a:avLst/>
          </a:prstGeom>
          <a:solidFill>
            <a:schemeClr val="bg1">
              <a:lumMod val="20000"/>
              <a:lumOff val="80000"/>
            </a:schemeClr>
          </a:solidFill>
          <a:ln w="57150">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550">
                <a:latin typeface="Cooper Black"/>
                <a:ea typeface="Calibri"/>
                <a:cs typeface="Calibri"/>
              </a:rPr>
              <a:t>Questions</a:t>
            </a:r>
            <a:r>
              <a:rPr lang="en-US" sz="5000">
                <a:latin typeface="Cooper Black"/>
                <a:ea typeface="Calibri"/>
                <a:cs typeface="Calibri"/>
              </a:rPr>
              <a:t>                         </a:t>
            </a:r>
            <a:r>
              <a:rPr lang="en-US" sz="9600">
                <a:solidFill>
                  <a:schemeClr val="bg1">
                    <a:lumMod val="60000"/>
                    <a:lumOff val="40000"/>
                  </a:schemeClr>
                </a:solidFill>
                <a:latin typeface="Cooper Black"/>
                <a:ea typeface="Calibri"/>
                <a:cs typeface="Calibri"/>
              </a:rPr>
              <a:t>?</a:t>
            </a:r>
            <a:endParaRPr lang="en-US" sz="9600">
              <a:solidFill>
                <a:schemeClr val="bg1">
                  <a:lumMod val="60000"/>
                  <a:lumOff val="40000"/>
                </a:schemeClr>
              </a:solidFill>
              <a:latin typeface="Cooper Black"/>
            </a:endParaRPr>
          </a:p>
        </p:txBody>
      </p:sp>
    </p:spTree>
    <p:extLst>
      <p:ext uri="{BB962C8B-B14F-4D97-AF65-F5344CB8AC3E}">
        <p14:creationId xmlns:p14="http://schemas.microsoft.com/office/powerpoint/2010/main" val="34615260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8C480-43D2-D177-A15C-C87C8A0F3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6220F-C901-0FC5-7BEB-A86A6EA3275E}"/>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C3C928FF-3E01-9D3D-B885-97FB95849F86}"/>
              </a:ext>
            </a:extLst>
          </p:cNvPr>
          <p:cNvSpPr>
            <a:spLocks noGrp="1"/>
          </p:cNvSpPr>
          <p:nvPr>
            <p:ph idx="1"/>
          </p:nvPr>
        </p:nvSpPr>
        <p:spPr>
          <a:xfrm>
            <a:off x="838200" y="1991977"/>
            <a:ext cx="10515600" cy="4351338"/>
          </a:xfrm>
        </p:spPr>
        <p:txBody>
          <a:bodyPr lIns="91440" tIns="45720" rIns="91440" bIns="45720" anchor="t"/>
          <a:lstStyle/>
          <a:p>
            <a:r>
              <a:rPr lang="en-US" dirty="0">
                <a:highlight>
                  <a:srgbClr val="FFFF00"/>
                </a:highlight>
              </a:rPr>
              <a:t>[insert personal contact information]</a:t>
            </a:r>
            <a:endParaRPr lang="en-US" dirty="0">
              <a:highlight>
                <a:srgbClr val="FFFF00"/>
              </a:highlight>
              <a:ea typeface="Calibri"/>
              <a:cs typeface="Calibri"/>
            </a:endParaRPr>
          </a:p>
          <a:p>
            <a:r>
              <a:rPr lang="en-US" dirty="0">
                <a:ea typeface="Calibri"/>
                <a:cs typeface="Calibri"/>
              </a:rPr>
              <a:t>Contact NCIL: </a:t>
            </a:r>
            <a:r>
              <a:rPr lang="en-US" dirty="0">
                <a:ea typeface="+mn-lt"/>
                <a:cs typeface="+mn-lt"/>
                <a:hlinkClick r:id="rId4"/>
              </a:rPr>
              <a:t>https://improvingliteracy.org/contact-us/</a:t>
            </a:r>
            <a:r>
              <a:rPr lang="en-US" dirty="0">
                <a:ea typeface="+mn-lt"/>
                <a:cs typeface="+mn-lt"/>
              </a:rPr>
              <a:t> </a:t>
            </a:r>
            <a:endParaRPr lang="en-US" dirty="0">
              <a:solidFill>
                <a:srgbClr val="08355F"/>
              </a:solidFill>
              <a:ea typeface="Calibri"/>
              <a:cs typeface="Calibri"/>
            </a:endParaRPr>
          </a:p>
          <a:p>
            <a:r>
              <a:rPr lang="en-US" dirty="0">
                <a:ea typeface="Calibri"/>
                <a:cs typeface="Calibri"/>
              </a:rPr>
              <a:t>Email: </a:t>
            </a:r>
            <a:r>
              <a:rPr lang="en-US" dirty="0">
                <a:solidFill>
                  <a:srgbClr val="0563C1"/>
                </a:solidFill>
                <a:ea typeface="Calibri"/>
                <a:cs typeface="Calibri"/>
                <a:hlinkClick r:id="rId5"/>
              </a:rPr>
              <a:t>i</a:t>
            </a:r>
            <a:r>
              <a:rPr lang="en-US" dirty="0">
                <a:solidFill>
                  <a:srgbClr val="0563C1"/>
                </a:solidFill>
                <a:ea typeface="Calibri"/>
                <a:cs typeface="Calibri"/>
                <a:hlinkClick r:id="rId6"/>
              </a:rPr>
              <a:t>nfo@improvingliteracy.org</a:t>
            </a:r>
            <a:r>
              <a:rPr lang="en-US" dirty="0">
                <a:solidFill>
                  <a:srgbClr val="0563C1"/>
                </a:solidFill>
                <a:ea typeface="Calibri"/>
                <a:cs typeface="Calibri"/>
              </a:rPr>
              <a:t> </a:t>
            </a:r>
            <a:endParaRPr lang="en-US" dirty="0">
              <a:ea typeface="Calibri"/>
              <a:cs typeface="Calibri"/>
            </a:endParaRPr>
          </a:p>
          <a:p>
            <a:pPr marL="0" indent="0">
              <a:buNone/>
            </a:pPr>
            <a:endParaRPr lang="en-US" sz="2300">
              <a:solidFill>
                <a:srgbClr val="0563C1"/>
              </a:solidFill>
              <a:ea typeface="Calibri"/>
              <a:cs typeface="Calibri"/>
            </a:endParaRPr>
          </a:p>
          <a:p>
            <a:endParaRPr lang="en-US" sz="2300">
              <a:solidFill>
                <a:srgbClr val="0563C1"/>
              </a:solidFill>
              <a:ea typeface="Calibri"/>
              <a:cs typeface="Calibri"/>
            </a:endParaRPr>
          </a:p>
          <a:p>
            <a:pPr algn="ctr">
              <a:spcBef>
                <a:spcPts val="0"/>
              </a:spcBef>
            </a:pPr>
            <a:endParaRPr lang="en-US" sz="2300">
              <a:solidFill>
                <a:srgbClr val="08355F"/>
              </a:solidFill>
              <a:ea typeface="Calibri"/>
              <a:cs typeface="Calibri"/>
            </a:endParaRPr>
          </a:p>
          <a:p>
            <a:pPr marL="0" indent="0">
              <a:buNone/>
            </a:pPr>
            <a:endParaRPr lang="en-US">
              <a:ea typeface="Calibri"/>
              <a:cs typeface="Calibri"/>
            </a:endParaRPr>
          </a:p>
          <a:p>
            <a:endParaRPr lang="en-US">
              <a:ea typeface="Calibri"/>
              <a:cs typeface="Calibri"/>
            </a:endParaRPr>
          </a:p>
        </p:txBody>
      </p:sp>
    </p:spTree>
    <p:custDataLst>
      <p:tags r:id="rId1"/>
    </p:custDataLst>
    <p:extLst>
      <p:ext uri="{BB962C8B-B14F-4D97-AF65-F5344CB8AC3E}">
        <p14:creationId xmlns:p14="http://schemas.microsoft.com/office/powerpoint/2010/main" val="621004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BC4E4-3DDE-B511-DBFE-265236EF91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BE854C-5FB5-7492-1C0A-83AC98A297F8}"/>
              </a:ext>
            </a:extLst>
          </p:cNvPr>
          <p:cNvSpPr>
            <a:spLocks noGrp="1"/>
          </p:cNvSpPr>
          <p:nvPr>
            <p:ph type="title"/>
          </p:nvPr>
        </p:nvSpPr>
        <p:spPr>
          <a:xfrm>
            <a:off x="363747" y="386897"/>
            <a:ext cx="10515600" cy="1325563"/>
          </a:xfrm>
        </p:spPr>
        <p:txBody>
          <a:bodyPr lIns="91440" tIns="45720" rIns="91440" bIns="45720" anchor="t"/>
          <a:lstStyle/>
          <a:p>
            <a:r>
              <a:rPr lang="en-US" dirty="0">
                <a:ea typeface="Calibri Light"/>
                <a:cs typeface="Calibri Light"/>
              </a:rPr>
              <a:t>Workshop Materials</a:t>
            </a:r>
          </a:p>
        </p:txBody>
      </p:sp>
      <p:sp>
        <p:nvSpPr>
          <p:cNvPr id="5" name="Content Placeholder 2">
            <a:extLst>
              <a:ext uri="{FF2B5EF4-FFF2-40B4-BE49-F238E27FC236}">
                <a16:creationId xmlns:a16="http://schemas.microsoft.com/office/drawing/2014/main" id="{37E6D973-BB4C-0BA2-CDAD-187E065564E2}"/>
              </a:ext>
            </a:extLst>
          </p:cNvPr>
          <p:cNvSpPr txBox="1">
            <a:spLocks/>
          </p:cNvSpPr>
          <p:nvPr/>
        </p:nvSpPr>
        <p:spPr>
          <a:xfrm>
            <a:off x="363747" y="1038384"/>
            <a:ext cx="10515600" cy="176515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pPr>
            <a:r>
              <a:rPr lang="en-US" sz="2400" dirty="0">
                <a:solidFill>
                  <a:schemeClr val="bg1"/>
                </a:solidFill>
                <a:ea typeface="Calibri"/>
                <a:cs typeface="Times New Roman"/>
              </a:rPr>
              <a:t>Science of Reading and the Simple View of Reading Overview</a:t>
            </a:r>
            <a:endParaRPr lang="en-US" sz="2400" dirty="0">
              <a:solidFill>
                <a:schemeClr val="bg1"/>
              </a:solidFill>
              <a:ea typeface="Calibri" panose="020F0502020204030204" pitchFamily="34" charset="0"/>
              <a:cs typeface="Times New Roman" panose="02020603050405020304" pitchFamily="18" charset="0"/>
            </a:endParaRPr>
          </a:p>
          <a:p>
            <a:pPr>
              <a:lnSpc>
                <a:spcPct val="100000"/>
              </a:lnSpc>
              <a:spcBef>
                <a:spcPts val="0"/>
              </a:spcBef>
              <a:spcAft>
                <a:spcPts val="600"/>
              </a:spcAft>
              <a:buFont typeface="Arial,Sans-Serif"/>
              <a:buChar char="•"/>
            </a:pPr>
            <a:r>
              <a:rPr lang="en-US" sz="2400" dirty="0">
                <a:solidFill>
                  <a:schemeClr val="bg1"/>
                </a:solidFill>
                <a:cs typeface="Times New Roman"/>
              </a:rPr>
              <a:t>The Dialogic Reading Method</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600"/>
              </a:spcAft>
              <a:buFont typeface="Arial,Sans-Serif"/>
              <a:buChar char="•"/>
            </a:pPr>
            <a:r>
              <a:rPr lang="en-US" sz="2400" dirty="0">
                <a:solidFill>
                  <a:schemeClr val="bg1"/>
                </a:solidFill>
                <a:highlight>
                  <a:srgbClr val="FFFFFF"/>
                </a:highlight>
                <a:ea typeface="Calibri"/>
                <a:cs typeface="Calibri"/>
              </a:rPr>
              <a:t>Route to Reading: Help Your Child See the Journey’s End</a:t>
            </a:r>
          </a:p>
          <a:p>
            <a:pPr>
              <a:lnSpc>
                <a:spcPct val="100000"/>
              </a:lnSpc>
              <a:spcBef>
                <a:spcPts val="0"/>
              </a:spcBef>
              <a:spcAft>
                <a:spcPts val="600"/>
              </a:spcAft>
              <a:buFont typeface="Arial,Sans-Serif"/>
              <a:buChar char="•"/>
            </a:pPr>
            <a:r>
              <a:rPr lang="en-US" sz="2400" dirty="0">
                <a:solidFill>
                  <a:schemeClr val="bg1"/>
                </a:solidFill>
                <a:cs typeface="Times New Roman"/>
              </a:rPr>
              <a:t>The</a:t>
            </a:r>
            <a:r>
              <a:rPr lang="en-US" sz="2400" dirty="0">
                <a:solidFill>
                  <a:schemeClr val="bg1"/>
                </a:solidFill>
                <a:ea typeface="Calibri"/>
                <a:cs typeface="Times New Roman"/>
              </a:rPr>
              <a:t> Family-School Partnership</a:t>
            </a:r>
            <a:r>
              <a:rPr lang="en-US" dirty="0">
                <a:ea typeface="Calibri"/>
                <a:cs typeface="Times New Roman"/>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endParaRPr lang="en-US" sz="1600" dirty="0">
              <a:ea typeface="Calibri" panose="020F0502020204030204"/>
              <a:cs typeface="Calibri" panose="020F0502020204030204"/>
            </a:endParaRPr>
          </a:p>
          <a:p>
            <a:endParaRPr lang="en-US" dirty="0">
              <a:ea typeface="Calibri" panose="020F0502020204030204"/>
              <a:cs typeface="Calibri" panose="020F0502020204030204"/>
            </a:endParaRPr>
          </a:p>
        </p:txBody>
      </p:sp>
      <p:pic>
        <p:nvPicPr>
          <p:cNvPr id="7" name="Picture 6" descr="The Science of Reading Infographic">
            <a:extLst>
              <a:ext uri="{FF2B5EF4-FFF2-40B4-BE49-F238E27FC236}">
                <a16:creationId xmlns:a16="http://schemas.microsoft.com/office/drawing/2014/main" id="{02A0B2E5-04DB-D1FE-F606-92BBA203BD5C}"/>
              </a:ext>
            </a:extLst>
          </p:cNvPr>
          <p:cNvPicPr>
            <a:picLocks noChangeAspect="1"/>
          </p:cNvPicPr>
          <p:nvPr/>
        </p:nvPicPr>
        <p:blipFill>
          <a:blip r:embed="rId3"/>
          <a:stretch>
            <a:fillRect/>
          </a:stretch>
        </p:blipFill>
        <p:spPr>
          <a:xfrm>
            <a:off x="360691" y="2831533"/>
            <a:ext cx="2594681" cy="3352883"/>
          </a:xfrm>
          <a:prstGeom prst="rect">
            <a:avLst/>
          </a:prstGeom>
        </p:spPr>
      </p:pic>
      <p:pic>
        <p:nvPicPr>
          <p:cNvPr id="11" name="Picture 10" descr="A qr code ">
            <a:extLst>
              <a:ext uri="{FF2B5EF4-FFF2-40B4-BE49-F238E27FC236}">
                <a16:creationId xmlns:a16="http://schemas.microsoft.com/office/drawing/2014/main" id="{0C9867D6-94A9-D143-F349-6BD5C6182164}"/>
              </a:ext>
            </a:extLst>
          </p:cNvPr>
          <p:cNvPicPr>
            <a:picLocks noChangeAspect="1"/>
          </p:cNvPicPr>
          <p:nvPr/>
        </p:nvPicPr>
        <p:blipFill>
          <a:blip r:embed="rId4"/>
          <a:stretch>
            <a:fillRect/>
          </a:stretch>
        </p:blipFill>
        <p:spPr>
          <a:xfrm>
            <a:off x="1929085" y="5263102"/>
            <a:ext cx="1028700" cy="971550"/>
          </a:xfrm>
          <a:prstGeom prst="rect">
            <a:avLst/>
          </a:prstGeom>
        </p:spPr>
      </p:pic>
      <p:pic>
        <p:nvPicPr>
          <p:cNvPr id="3" name="Picture 2" descr="The Dialogic Reading Method&#10;">
            <a:extLst>
              <a:ext uri="{FF2B5EF4-FFF2-40B4-BE49-F238E27FC236}">
                <a16:creationId xmlns:a16="http://schemas.microsoft.com/office/drawing/2014/main" id="{F8C9AEB2-847D-C642-302E-656ABAA835E5}"/>
              </a:ext>
            </a:extLst>
          </p:cNvPr>
          <p:cNvPicPr>
            <a:picLocks noChangeAspect="1"/>
          </p:cNvPicPr>
          <p:nvPr/>
        </p:nvPicPr>
        <p:blipFill>
          <a:blip r:embed="rId5"/>
          <a:stretch>
            <a:fillRect/>
          </a:stretch>
        </p:blipFill>
        <p:spPr>
          <a:xfrm>
            <a:off x="3341715" y="2947357"/>
            <a:ext cx="2532456" cy="3249284"/>
          </a:xfrm>
          <a:prstGeom prst="rect">
            <a:avLst/>
          </a:prstGeom>
        </p:spPr>
      </p:pic>
      <p:pic>
        <p:nvPicPr>
          <p:cNvPr id="12" name="Picture 11" descr="A qr code ">
            <a:extLst>
              <a:ext uri="{FF2B5EF4-FFF2-40B4-BE49-F238E27FC236}">
                <a16:creationId xmlns:a16="http://schemas.microsoft.com/office/drawing/2014/main" id="{22CCC1C8-0CC8-BB50-5601-77133861DF38}"/>
              </a:ext>
            </a:extLst>
          </p:cNvPr>
          <p:cNvPicPr>
            <a:picLocks noChangeAspect="1"/>
          </p:cNvPicPr>
          <p:nvPr/>
        </p:nvPicPr>
        <p:blipFill>
          <a:blip r:embed="rId6"/>
          <a:stretch>
            <a:fillRect/>
          </a:stretch>
        </p:blipFill>
        <p:spPr>
          <a:xfrm>
            <a:off x="4850740" y="5173513"/>
            <a:ext cx="1029959" cy="1073090"/>
          </a:xfrm>
          <a:prstGeom prst="rect">
            <a:avLst/>
          </a:prstGeom>
        </p:spPr>
      </p:pic>
      <p:pic>
        <p:nvPicPr>
          <p:cNvPr id="13" name="Picture 12" descr="Route to Reading: Help Your Child See the Journey’s End&#10;">
            <a:extLst>
              <a:ext uri="{FF2B5EF4-FFF2-40B4-BE49-F238E27FC236}">
                <a16:creationId xmlns:a16="http://schemas.microsoft.com/office/drawing/2014/main" id="{C47024E0-9642-A134-14E1-944E8E264ACA}"/>
              </a:ext>
            </a:extLst>
          </p:cNvPr>
          <p:cNvPicPr>
            <a:picLocks noChangeAspect="1"/>
          </p:cNvPicPr>
          <p:nvPr/>
        </p:nvPicPr>
        <p:blipFill>
          <a:blip r:embed="rId7"/>
          <a:stretch>
            <a:fillRect/>
          </a:stretch>
        </p:blipFill>
        <p:spPr>
          <a:xfrm>
            <a:off x="6403192" y="2951312"/>
            <a:ext cx="1470692" cy="3267794"/>
          </a:xfrm>
          <a:prstGeom prst="rect">
            <a:avLst/>
          </a:prstGeom>
        </p:spPr>
      </p:pic>
      <p:pic>
        <p:nvPicPr>
          <p:cNvPr id="14" name="Picture 13" descr="A qr code ">
            <a:extLst>
              <a:ext uri="{FF2B5EF4-FFF2-40B4-BE49-F238E27FC236}">
                <a16:creationId xmlns:a16="http://schemas.microsoft.com/office/drawing/2014/main" id="{21E7DBDE-D578-7D62-FB7A-6734A0BCDDEE}"/>
              </a:ext>
            </a:extLst>
          </p:cNvPr>
          <p:cNvPicPr>
            <a:picLocks noChangeAspect="1"/>
          </p:cNvPicPr>
          <p:nvPr/>
        </p:nvPicPr>
        <p:blipFill>
          <a:blip r:embed="rId8"/>
          <a:stretch>
            <a:fillRect/>
          </a:stretch>
        </p:blipFill>
        <p:spPr>
          <a:xfrm>
            <a:off x="7148830" y="5139183"/>
            <a:ext cx="1038030" cy="1081161"/>
          </a:xfrm>
          <a:prstGeom prst="rect">
            <a:avLst/>
          </a:prstGeom>
        </p:spPr>
      </p:pic>
      <p:pic>
        <p:nvPicPr>
          <p:cNvPr id="6" name="Picture 5" descr="The Family-School Partnership &#10;">
            <a:hlinkClick r:id="rId9"/>
            <a:extLst>
              <a:ext uri="{FF2B5EF4-FFF2-40B4-BE49-F238E27FC236}">
                <a16:creationId xmlns:a16="http://schemas.microsoft.com/office/drawing/2014/main" id="{F66417B5-AD35-B13A-BBEB-6429DE6671A2}"/>
              </a:ext>
            </a:extLst>
          </p:cNvPr>
          <p:cNvPicPr>
            <a:picLocks noChangeAspect="1"/>
          </p:cNvPicPr>
          <p:nvPr/>
        </p:nvPicPr>
        <p:blipFill>
          <a:blip r:embed="rId10"/>
          <a:stretch>
            <a:fillRect/>
          </a:stretch>
        </p:blipFill>
        <p:spPr>
          <a:xfrm>
            <a:off x="8405309" y="2925391"/>
            <a:ext cx="2495591" cy="3275088"/>
          </a:xfrm>
          <a:prstGeom prst="rect">
            <a:avLst/>
          </a:prstGeom>
        </p:spPr>
      </p:pic>
      <p:pic>
        <p:nvPicPr>
          <p:cNvPr id="8" name="Picture 7" descr="A qr code ">
            <a:extLst>
              <a:ext uri="{FF2B5EF4-FFF2-40B4-BE49-F238E27FC236}">
                <a16:creationId xmlns:a16="http://schemas.microsoft.com/office/drawing/2014/main" id="{35BC4144-2129-28E2-CD52-93BF07C68847}"/>
              </a:ext>
            </a:extLst>
          </p:cNvPr>
          <p:cNvPicPr>
            <a:picLocks noChangeAspect="1"/>
          </p:cNvPicPr>
          <p:nvPr/>
        </p:nvPicPr>
        <p:blipFill>
          <a:blip r:embed="rId11"/>
          <a:stretch>
            <a:fillRect/>
          </a:stretch>
        </p:blipFill>
        <p:spPr>
          <a:xfrm>
            <a:off x="9858366" y="5153603"/>
            <a:ext cx="1043683" cy="1070654"/>
          </a:xfrm>
          <a:prstGeom prst="rect">
            <a:avLst/>
          </a:prstGeom>
        </p:spPr>
      </p:pic>
    </p:spTree>
    <p:extLst>
      <p:ext uri="{BB962C8B-B14F-4D97-AF65-F5344CB8AC3E}">
        <p14:creationId xmlns:p14="http://schemas.microsoft.com/office/powerpoint/2010/main" val="3800235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A10DF-16B3-8E84-5A60-DD0303CEF0F9}"/>
              </a:ext>
            </a:extLst>
          </p:cNvPr>
          <p:cNvSpPr>
            <a:spLocks noGrp="1"/>
          </p:cNvSpPr>
          <p:nvPr>
            <p:ph type="title"/>
          </p:nvPr>
        </p:nvSpPr>
        <p:spPr>
          <a:xfrm>
            <a:off x="457095" y="2938931"/>
            <a:ext cx="11085331" cy="2852737"/>
          </a:xfrm>
        </p:spPr>
        <p:txBody>
          <a:bodyPr/>
          <a:lstStyle/>
          <a:p>
            <a:r>
              <a:rPr lang="en-US" b="1" dirty="0">
                <a:latin typeface="Calibri"/>
                <a:ea typeface="Calibri"/>
                <a:cs typeface="Times New Roman"/>
              </a:rPr>
              <a:t>Science of Reading and the Simple View of Reading Overview</a:t>
            </a:r>
            <a:endParaRPr lang="en-US" b="1" dirty="0"/>
          </a:p>
        </p:txBody>
      </p:sp>
    </p:spTree>
    <p:extLst>
      <p:ext uri="{BB962C8B-B14F-4D97-AF65-F5344CB8AC3E}">
        <p14:creationId xmlns:p14="http://schemas.microsoft.com/office/powerpoint/2010/main" val="413762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78FA6A0-6C0B-A7DF-3763-9E74B90F1FF4}"/>
              </a:ext>
            </a:extLst>
          </p:cNvPr>
          <p:cNvSpPr txBox="1"/>
          <p:nvPr/>
        </p:nvSpPr>
        <p:spPr>
          <a:xfrm>
            <a:off x="173682" y="464538"/>
            <a:ext cx="7487277" cy="5201424"/>
          </a:xfrm>
          <a:prstGeom prst="rect">
            <a:avLst/>
          </a:prstGeom>
          <a:noFill/>
        </p:spPr>
        <p:txBody>
          <a:bodyPr wrap="square">
            <a:spAutoFit/>
          </a:bodyPr>
          <a:lstStyle/>
          <a:p>
            <a:pPr>
              <a:buNone/>
            </a:pPr>
            <a:r>
              <a:rPr lang="en-US" sz="3600" b="1" dirty="0"/>
              <a:t>The Science of Reading: </a:t>
            </a:r>
          </a:p>
          <a:p>
            <a:pPr>
              <a:buNone/>
            </a:pPr>
            <a:r>
              <a:rPr lang="en-US" sz="3600" b="1" dirty="0"/>
              <a:t>What It </a:t>
            </a:r>
            <a:r>
              <a:rPr lang="en-US" sz="3600" b="1" i="1" dirty="0"/>
              <a:t>Is</a:t>
            </a:r>
            <a:r>
              <a:rPr lang="en-US" sz="3600" b="1" dirty="0"/>
              <a:t> and What It </a:t>
            </a:r>
            <a:r>
              <a:rPr lang="en-US" sz="3600" b="1" i="1" dirty="0"/>
              <a:t>Isn’t</a:t>
            </a:r>
            <a:endParaRPr lang="en-US" sz="3600" b="1" dirty="0"/>
          </a:p>
          <a:p>
            <a:pPr>
              <a:buNone/>
            </a:pPr>
            <a:endParaRPr lang="en-US" sz="2000" dirty="0"/>
          </a:p>
          <a:p>
            <a:pPr>
              <a:buNone/>
            </a:pPr>
            <a:r>
              <a:rPr lang="en-US" sz="2000" dirty="0"/>
              <a:t>What It </a:t>
            </a:r>
            <a:r>
              <a:rPr lang="en-US" sz="2000" i="1" dirty="0"/>
              <a:t>Is</a:t>
            </a:r>
            <a:endParaRPr lang="en-US" sz="2000" dirty="0"/>
          </a:p>
          <a:p>
            <a:pPr marL="342900" indent="-342900">
              <a:buFont typeface="Arial" panose="020B0604020202020204" pitchFamily="34" charset="0"/>
              <a:buChar char="•"/>
            </a:pPr>
            <a:r>
              <a:rPr lang="en-US" sz="2000" dirty="0"/>
              <a:t>Grounded in 50+ years of research on how children learn to read</a:t>
            </a:r>
          </a:p>
          <a:p>
            <a:pPr marL="342900" indent="-342900">
              <a:buFont typeface="Arial" panose="020B0604020202020204" pitchFamily="34" charset="0"/>
              <a:buChar char="•"/>
            </a:pPr>
            <a:r>
              <a:rPr lang="en-US" sz="2000" dirty="0"/>
              <a:t>Built on the 5 Big Ideas: phonemic awareness, phonics, fluency, vocabulary, comprehension</a:t>
            </a:r>
          </a:p>
          <a:p>
            <a:pPr marL="342900" indent="-342900">
              <a:buFont typeface="Arial" panose="020B0604020202020204" pitchFamily="34" charset="0"/>
              <a:buChar char="•"/>
            </a:pPr>
            <a:r>
              <a:rPr lang="en-US" sz="2000" dirty="0"/>
              <a:t>Continually evolving as communities, populations, and instructional methods change</a:t>
            </a:r>
          </a:p>
          <a:p>
            <a:pPr>
              <a:buNone/>
            </a:pPr>
            <a:endParaRPr lang="en-US" sz="2000" dirty="0"/>
          </a:p>
          <a:p>
            <a:pPr>
              <a:buNone/>
            </a:pPr>
            <a:r>
              <a:rPr lang="en-US" sz="2000" dirty="0"/>
              <a:t>What It </a:t>
            </a:r>
            <a:r>
              <a:rPr lang="en-US" sz="2000" i="1" dirty="0"/>
              <a:t>Isn’t</a:t>
            </a:r>
            <a:endParaRPr lang="en-US" sz="2000" dirty="0"/>
          </a:p>
          <a:p>
            <a:pPr marL="342900" indent="-342900">
              <a:buFont typeface="Arial" panose="020B0604020202020204" pitchFamily="34" charset="0"/>
              <a:buChar char="•"/>
            </a:pPr>
            <a:r>
              <a:rPr lang="en-US" sz="2000" dirty="0"/>
              <a:t>Not a specific program, intervention, or product you can purchase</a:t>
            </a:r>
          </a:p>
          <a:p>
            <a:pPr marL="342900" indent="-342900">
              <a:buFont typeface="Arial" panose="020B0604020202020204" pitchFamily="34" charset="0"/>
              <a:buChar char="•"/>
            </a:pPr>
            <a:r>
              <a:rPr lang="en-US" sz="2000" dirty="0"/>
              <a:t>Not only about phonics—phonics is just one of the 5 Big Ideas</a:t>
            </a:r>
          </a:p>
          <a:p>
            <a:pPr marL="342900" indent="-342900">
              <a:buFont typeface="Arial" panose="020B0604020202020204" pitchFamily="34" charset="0"/>
              <a:buChar char="•"/>
            </a:pPr>
            <a:r>
              <a:rPr lang="en-US" sz="2000" dirty="0"/>
              <a:t>Not “finished”; like any science, it continues to grow as researchers, educators, and families contribute</a:t>
            </a:r>
          </a:p>
        </p:txBody>
      </p:sp>
      <p:pic>
        <p:nvPicPr>
          <p:cNvPr id="4" name="Graphic 4" descr="Backpack with solid fill">
            <a:hlinkClick r:id="rId3"/>
            <a:extLst>
              <a:ext uri="{FF2B5EF4-FFF2-40B4-BE49-F238E27FC236}">
                <a16:creationId xmlns:a16="http://schemas.microsoft.com/office/drawing/2014/main" id="{230AC2BC-AF66-3892-47A8-9A6123CCF7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05870" y="4899323"/>
            <a:ext cx="1269221" cy="1269221"/>
          </a:xfrm>
          <a:prstGeom prst="rect">
            <a:avLst/>
          </a:prstGeom>
        </p:spPr>
      </p:pic>
      <p:pic>
        <p:nvPicPr>
          <p:cNvPr id="3" name="Picture 2" descr="The image illustrates the key principles of the Science of Reading, emphasizing it as a research-based, evidence-driven approach to teaching reading, focusing on five core areas: phonemic awareness, phonics, fluency, vocabulary, and comprehension.&#10;&#10;">
            <a:hlinkClick r:id="rId6"/>
            <a:extLst>
              <a:ext uri="{FF2B5EF4-FFF2-40B4-BE49-F238E27FC236}">
                <a16:creationId xmlns:a16="http://schemas.microsoft.com/office/drawing/2014/main" id="{A78AE553-F875-C7E8-CFD4-C51739542CA9}"/>
              </a:ext>
            </a:extLst>
          </p:cNvPr>
          <p:cNvPicPr>
            <a:picLocks noChangeAspect="1"/>
          </p:cNvPicPr>
          <p:nvPr/>
        </p:nvPicPr>
        <p:blipFill>
          <a:blip r:embed="rId7"/>
          <a:stretch>
            <a:fillRect/>
          </a:stretch>
        </p:blipFill>
        <p:spPr>
          <a:xfrm>
            <a:off x="8131605" y="715670"/>
            <a:ext cx="3656983" cy="5198060"/>
          </a:xfrm>
          <a:prstGeom prst="rect">
            <a:avLst/>
          </a:prstGeom>
        </p:spPr>
      </p:pic>
      <p:pic>
        <p:nvPicPr>
          <p:cNvPr id="6" name="Picture 5" descr="A qr code">
            <a:extLst>
              <a:ext uri="{FF2B5EF4-FFF2-40B4-BE49-F238E27FC236}">
                <a16:creationId xmlns:a16="http://schemas.microsoft.com/office/drawing/2014/main" id="{3AFFB8BC-97B0-336A-4016-6081D4C41A43}"/>
              </a:ext>
            </a:extLst>
          </p:cNvPr>
          <p:cNvPicPr>
            <a:picLocks noChangeAspect="1"/>
          </p:cNvPicPr>
          <p:nvPr/>
        </p:nvPicPr>
        <p:blipFill>
          <a:blip r:embed="rId8"/>
          <a:stretch>
            <a:fillRect/>
          </a:stretch>
        </p:blipFill>
        <p:spPr>
          <a:xfrm>
            <a:off x="10984542" y="5794951"/>
            <a:ext cx="947126" cy="944674"/>
          </a:xfrm>
          <a:prstGeom prst="rect">
            <a:avLst/>
          </a:prstGeom>
        </p:spPr>
      </p:pic>
    </p:spTree>
    <p:extLst>
      <p:ext uri="{BB962C8B-B14F-4D97-AF65-F5344CB8AC3E}">
        <p14:creationId xmlns:p14="http://schemas.microsoft.com/office/powerpoint/2010/main" val="4059495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C0F-29A0-CEA1-7512-69B8B1C4598C}"/>
              </a:ext>
            </a:extLst>
          </p:cNvPr>
          <p:cNvSpPr>
            <a:spLocks noGrp="1"/>
          </p:cNvSpPr>
          <p:nvPr>
            <p:ph type="title"/>
          </p:nvPr>
        </p:nvSpPr>
        <p:spPr>
          <a:xfrm>
            <a:off x="0" y="569627"/>
            <a:ext cx="12191999" cy="764498"/>
          </a:xfrm>
        </p:spPr>
        <p:txBody>
          <a:bodyPr/>
          <a:lstStyle/>
          <a:p>
            <a:pPr algn="ctr"/>
            <a:r>
              <a:rPr lang="en-US" b="1" dirty="0"/>
              <a:t>Learning to Read: The Simple View of Reading</a:t>
            </a:r>
          </a:p>
        </p:txBody>
      </p:sp>
      <p:pic>
        <p:nvPicPr>
          <p:cNvPr id="3" name="Picture 2" descr="The image illustrates the concept of the Simple View of Reading, emphasizing its dual components: accurate, fluent word recognition and language comprehension.&#10;&#10;">
            <a:extLst>
              <a:ext uri="{FF2B5EF4-FFF2-40B4-BE49-F238E27FC236}">
                <a16:creationId xmlns:a16="http://schemas.microsoft.com/office/drawing/2014/main" id="{3B3345D2-38D4-C632-6532-E885EA2A81AA}"/>
              </a:ext>
            </a:extLst>
          </p:cNvPr>
          <p:cNvPicPr>
            <a:picLocks noChangeAspect="1"/>
          </p:cNvPicPr>
          <p:nvPr/>
        </p:nvPicPr>
        <p:blipFill>
          <a:blip r:embed="rId3"/>
          <a:stretch>
            <a:fillRect/>
          </a:stretch>
        </p:blipFill>
        <p:spPr>
          <a:xfrm>
            <a:off x="864432" y="1537658"/>
            <a:ext cx="10299492" cy="2217885"/>
          </a:xfrm>
          <a:prstGeom prst="rect">
            <a:avLst/>
          </a:prstGeom>
        </p:spPr>
      </p:pic>
      <p:sp>
        <p:nvSpPr>
          <p:cNvPr id="7" name="Rectangle 6">
            <a:extLst>
              <a:ext uri="{FF2B5EF4-FFF2-40B4-BE49-F238E27FC236}">
                <a16:creationId xmlns:a16="http://schemas.microsoft.com/office/drawing/2014/main" id="{1F5291BF-F46D-77B1-89F9-542F8AB713E3}"/>
              </a:ext>
            </a:extLst>
          </p:cNvPr>
          <p:cNvSpPr/>
          <p:nvPr/>
        </p:nvSpPr>
        <p:spPr>
          <a:xfrm>
            <a:off x="234846" y="4141140"/>
            <a:ext cx="2996131" cy="1735003"/>
          </a:xfrm>
          <a:prstGeom prst="rect">
            <a:avLst/>
          </a:prstGeom>
          <a:solidFill>
            <a:schemeClr val="bg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a:solidFill>
                  <a:sysClr val="windowText" lastClr="000000"/>
                </a:solidFill>
              </a:rPr>
              <a:t>Word Recognition</a:t>
            </a:r>
          </a:p>
        </p:txBody>
      </p:sp>
      <p:sp>
        <p:nvSpPr>
          <p:cNvPr id="10" name="Multiply 12" descr="Multiplication sign">
            <a:extLst>
              <a:ext uri="{FF2B5EF4-FFF2-40B4-BE49-F238E27FC236}">
                <a16:creationId xmlns:a16="http://schemas.microsoft.com/office/drawing/2014/main" id="{E99392BD-FF9E-A84B-A84F-C3D64C372424}"/>
              </a:ext>
            </a:extLst>
          </p:cNvPr>
          <p:cNvSpPr/>
          <p:nvPr/>
        </p:nvSpPr>
        <p:spPr>
          <a:xfrm>
            <a:off x="3420955" y="4199246"/>
            <a:ext cx="1048562" cy="1515883"/>
          </a:xfrm>
          <a:prstGeom prst="mathMultiply">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E093F7-8178-285F-4E2B-1D85CD83BAAF}"/>
              </a:ext>
            </a:extLst>
          </p:cNvPr>
          <p:cNvSpPr/>
          <p:nvPr/>
        </p:nvSpPr>
        <p:spPr>
          <a:xfrm>
            <a:off x="4686360" y="4092746"/>
            <a:ext cx="2996131" cy="173194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dirty="0"/>
              <a:t>Language</a:t>
            </a:r>
          </a:p>
          <a:p>
            <a:pPr algn="ctr"/>
            <a:r>
              <a:rPr lang="en-US" sz="3200" b="1" dirty="0"/>
              <a:t>Comprehension</a:t>
            </a:r>
          </a:p>
        </p:txBody>
      </p:sp>
      <p:sp>
        <p:nvSpPr>
          <p:cNvPr id="9" name="Equal 11" descr="Equal sign">
            <a:extLst>
              <a:ext uri="{FF2B5EF4-FFF2-40B4-BE49-F238E27FC236}">
                <a16:creationId xmlns:a16="http://schemas.microsoft.com/office/drawing/2014/main" id="{E6B1B892-BC16-31D5-8C27-59BE7B530399}"/>
              </a:ext>
            </a:extLst>
          </p:cNvPr>
          <p:cNvSpPr/>
          <p:nvPr/>
        </p:nvSpPr>
        <p:spPr>
          <a:xfrm>
            <a:off x="7777480" y="4391535"/>
            <a:ext cx="824925" cy="1131307"/>
          </a:xfrm>
          <a:prstGeom prst="mathEqual">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ysClr val="windowText" lastClr="000000"/>
              </a:solidFill>
            </a:endParaRPr>
          </a:p>
        </p:txBody>
      </p:sp>
      <p:sp>
        <p:nvSpPr>
          <p:cNvPr id="11" name="Rectangle 10">
            <a:extLst>
              <a:ext uri="{FF2B5EF4-FFF2-40B4-BE49-F238E27FC236}">
                <a16:creationId xmlns:a16="http://schemas.microsoft.com/office/drawing/2014/main" id="{E5B0C923-264F-8921-B047-6731050C4E60}"/>
              </a:ext>
            </a:extLst>
          </p:cNvPr>
          <p:cNvSpPr/>
          <p:nvPr/>
        </p:nvSpPr>
        <p:spPr>
          <a:xfrm>
            <a:off x="8792383" y="4089688"/>
            <a:ext cx="3289689" cy="1735003"/>
          </a:xfrm>
          <a:prstGeom prst="rect">
            <a:avLst/>
          </a:prstGeom>
          <a:solidFill>
            <a:srgbClr val="FBE3B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dirty="0"/>
              <a:t>Reading</a:t>
            </a:r>
          </a:p>
          <a:p>
            <a:pPr algn="ctr"/>
            <a:r>
              <a:rPr lang="en-US" sz="3600" b="1" dirty="0"/>
              <a:t>Comprehension</a:t>
            </a:r>
          </a:p>
        </p:txBody>
      </p:sp>
    </p:spTree>
    <p:extLst>
      <p:ext uri="{BB962C8B-B14F-4D97-AF65-F5344CB8AC3E}">
        <p14:creationId xmlns:p14="http://schemas.microsoft.com/office/powerpoint/2010/main" val="10111625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2.xml><?xml version="1.0" encoding="utf-8"?>
<a:theme xmlns:a="http://schemas.openxmlformats.org/drawingml/2006/main" name="2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D7B20CE780F8F4AB5BDB31B02B4C9D4" ma:contentTypeVersion="4" ma:contentTypeDescription="Create a new document." ma:contentTypeScope="" ma:versionID="27953dc61cbed082db0eb1ec0d704dbe">
  <xsd:schema xmlns:xsd="http://www.w3.org/2001/XMLSchema" xmlns:xs="http://www.w3.org/2001/XMLSchema" xmlns:p="http://schemas.microsoft.com/office/2006/metadata/properties" xmlns:ns2="b5fc2347-26be-43fd-8b3b-7388f581d7ec" targetNamespace="http://schemas.microsoft.com/office/2006/metadata/properties" ma:root="true" ma:fieldsID="28e88fdac8637324bbd45146f86f153c" ns2:_="">
    <xsd:import namespace="b5fc2347-26be-43fd-8b3b-7388f581d7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c2347-26be-43fd-8b3b-7388f581d7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7925DE-50B5-4582-A2AE-F500C26AE76B}">
  <ds:schemaRefs>
    <ds:schemaRef ds:uri="http://schemas.microsoft.com/sharepoint/v3/contenttype/forms"/>
  </ds:schemaRefs>
</ds:datastoreItem>
</file>

<file path=customXml/itemProps2.xml><?xml version="1.0" encoding="utf-8"?>
<ds:datastoreItem xmlns:ds="http://schemas.openxmlformats.org/officeDocument/2006/customXml" ds:itemID="{13CFF386-9E03-40E3-B947-6C1FB4DCE799}">
  <ds:schemaRefs>
    <ds:schemaRef ds:uri="b5fc2347-26be-43fd-8b3b-7388f581d7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9BD36DA-4680-498D-B5A4-69E117F83D70}">
  <ds:schemaRefs>
    <ds:schemaRef ds:uri="b5fc2347-26be-43fd-8b3b-7388f581d7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655</TotalTime>
  <Words>11286</Words>
  <Application>Microsoft Office PowerPoint</Application>
  <PresentationFormat>Widescreen</PresentationFormat>
  <Paragraphs>757</Paragraphs>
  <Slides>57</Slides>
  <Notes>50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57</vt:i4>
      </vt:variant>
    </vt:vector>
  </HeadingPairs>
  <TitlesOfParts>
    <vt:vector size="67" baseType="lpstr">
      <vt:lpstr>Arial</vt:lpstr>
      <vt:lpstr>Arial,Sans-Serif</vt:lpstr>
      <vt:lpstr>Calibri</vt:lpstr>
      <vt:lpstr>Calibri Light</vt:lpstr>
      <vt:lpstr>Cooper Black</vt:lpstr>
      <vt:lpstr>Poppins</vt:lpstr>
      <vt:lpstr>Roboto</vt:lpstr>
      <vt:lpstr>Wingdings</vt:lpstr>
      <vt:lpstr>1_Office Theme</vt:lpstr>
      <vt:lpstr>2_Office Theme</vt:lpstr>
      <vt:lpstr>Supporting Your Child’s Literacy Development Elementary</vt:lpstr>
      <vt:lpstr>PowerPoint Presentation</vt:lpstr>
      <vt:lpstr>PowerPoint Presentation</vt:lpstr>
      <vt:lpstr>Learning Objectives</vt:lpstr>
      <vt:lpstr>Agenda</vt:lpstr>
      <vt:lpstr>Workshop Materials</vt:lpstr>
      <vt:lpstr>Science of Reading and the Simple View of Reading Overview</vt:lpstr>
      <vt:lpstr>PowerPoint Presentation</vt:lpstr>
      <vt:lpstr>Learning to Read: The Simple View of Reading</vt:lpstr>
      <vt:lpstr>PowerPoint Presentation</vt:lpstr>
      <vt:lpstr>What do these skills look like in the classroom?</vt:lpstr>
      <vt:lpstr>Reading with Your Child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Helping Your Child Understand What is Read</vt:lpstr>
      <vt:lpstr>PowerPoint Presentation</vt:lpstr>
      <vt:lpstr>Dialogic Reading with CROWD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Helping Your Child with  Speech Sounds</vt:lpstr>
      <vt:lpstr>PowerPoint Presentation</vt:lpstr>
      <vt:lpstr>PowerPoint Presentation</vt:lpstr>
      <vt:lpstr>PowerPoint Presentation</vt:lpstr>
      <vt:lpstr>PowerPoint Presentation</vt:lpstr>
      <vt:lpstr>Helping Your Child Blend Sounds to Figure Out Words</vt:lpstr>
      <vt:lpstr>PowerPoint Presentation</vt:lpstr>
      <vt:lpstr>PowerPoint Presentation</vt:lpstr>
      <vt:lpstr>PowerPoint Presentation</vt:lpstr>
      <vt:lpstr>PowerPoint Presentation</vt:lpstr>
      <vt:lpstr>Reading Together to Develop Fluency</vt:lpstr>
      <vt:lpstr>PowerPoint Presentation</vt:lpstr>
      <vt:lpstr>PowerPoint Presentation</vt:lpstr>
      <vt:lpstr>PowerPoint Presentation</vt:lpstr>
      <vt:lpstr>PowerPoint Presentation</vt:lpstr>
      <vt:lpstr>PowerPoint Presentation</vt:lpstr>
      <vt:lpstr>PowerPoint Presentation</vt:lpstr>
      <vt:lpstr>The Family-School Partnership</vt:lpstr>
      <vt:lpstr>How Families Can Partner With Schools on Literacy Development</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Sayko</dc:creator>
  <cp:lastModifiedBy>Taveras Cabrera, Wilsi</cp:lastModifiedBy>
  <cp:revision>1218</cp:revision>
  <dcterms:created xsi:type="dcterms:W3CDTF">2020-10-19T18:57:22Z</dcterms:created>
  <dcterms:modified xsi:type="dcterms:W3CDTF">2026-08-10T14:53:15Z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2BF4B23A-72C7-4248-86C5-ABEBD89299A4</vt:lpwstr>
  </property>
  <property fmtid="{D5CDD505-2E9C-101B-9397-08002B2CF9AE}" pid="3" name="ArticulatePath">
    <vt:lpwstr>Partner Tutorial PPT with Notes MASTER</vt:lpwstr>
  </property>
  <property fmtid="{D5CDD505-2E9C-101B-9397-08002B2CF9AE}" pid="4" name="ContentTypeId">
    <vt:lpwstr>0x0101009D7B20CE780F8F4AB5BDB31B02B4C9D4</vt:lpwstr>
  </property>
  <property fmtid="{D5CDD505-2E9C-101B-9397-08002B2CF9AE}" pid="5" name="Order">
    <vt:r8>880400</vt:r8>
  </property>
</Properties>
</file>