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comments/modernComment_178_5AA19B88.xml" ContentType="application/vnd.ms-powerpoint.comments+xml"/>
  <Override PartName="/ppt/tags/tag3.xml" ContentType="application/vnd.openxmlformats-officedocument.presentationml.tags+xml"/>
  <Override PartName="/ppt/notesSlides/notesSlide6.xml" ContentType="application/vnd.openxmlformats-officedocument.presentationml.notesSlide+xml"/>
  <Override PartName="/ppt/comments/modernComment_1EB_35ADE005.xml" ContentType="application/vnd.ms-powerpoint.comments+xml"/>
  <Override PartName="/ppt/notesSlides/notesSlide7.xml" ContentType="application/vnd.openxmlformats-officedocument.presentationml.notesSlide+xml"/>
  <Override PartName="/ppt/comments/modernComment_210_6C1AA91F.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4.xml" ContentType="application/vnd.openxmlformats-officedocument.presentationml.tags+xml"/>
  <Override PartName="/ppt/notesSlides/notesSlide6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9" r:id="rId5"/>
  </p:sldMasterIdLst>
  <p:notesMasterIdLst>
    <p:notesMasterId r:id="rId71"/>
  </p:notesMasterIdLst>
  <p:handoutMasterIdLst>
    <p:handoutMasterId r:id="rId72"/>
  </p:handoutMasterIdLst>
  <p:sldIdLst>
    <p:sldId id="483" r:id="rId6"/>
    <p:sldId id="468" r:id="rId7"/>
    <p:sldId id="379" r:id="rId8"/>
    <p:sldId id="492" r:id="rId9"/>
    <p:sldId id="498" r:id="rId10"/>
    <p:sldId id="376" r:id="rId11"/>
    <p:sldId id="491" r:id="rId12"/>
    <p:sldId id="528" r:id="rId13"/>
    <p:sldId id="482" r:id="rId14"/>
    <p:sldId id="464" r:id="rId15"/>
    <p:sldId id="474" r:id="rId16"/>
    <p:sldId id="476" r:id="rId17"/>
    <p:sldId id="511" r:id="rId18"/>
    <p:sldId id="475" r:id="rId19"/>
    <p:sldId id="497" r:id="rId20"/>
    <p:sldId id="496" r:id="rId21"/>
    <p:sldId id="493" r:id="rId22"/>
    <p:sldId id="484" r:id="rId23"/>
    <p:sldId id="480" r:id="rId24"/>
    <p:sldId id="429" r:id="rId25"/>
    <p:sldId id="284" r:id="rId26"/>
    <p:sldId id="509" r:id="rId27"/>
    <p:sldId id="432" r:id="rId28"/>
    <p:sldId id="286" r:id="rId29"/>
    <p:sldId id="433" r:id="rId30"/>
    <p:sldId id="287" r:id="rId31"/>
    <p:sldId id="513" r:id="rId32"/>
    <p:sldId id="514" r:id="rId33"/>
    <p:sldId id="289" r:id="rId34"/>
    <p:sldId id="290" r:id="rId35"/>
    <p:sldId id="515" r:id="rId36"/>
    <p:sldId id="435" r:id="rId37"/>
    <p:sldId id="436" r:id="rId38"/>
    <p:sldId id="437" r:id="rId39"/>
    <p:sldId id="516" r:id="rId40"/>
    <p:sldId id="448" r:id="rId41"/>
    <p:sldId id="454" r:id="rId42"/>
    <p:sldId id="449" r:id="rId43"/>
    <p:sldId id="519" r:id="rId44"/>
    <p:sldId id="450" r:id="rId45"/>
    <p:sldId id="455" r:id="rId46"/>
    <p:sldId id="520" r:id="rId47"/>
    <p:sldId id="517" r:id="rId48"/>
    <p:sldId id="438" r:id="rId49"/>
    <p:sldId id="523" r:id="rId50"/>
    <p:sldId id="504" r:id="rId51"/>
    <p:sldId id="446" r:id="rId52"/>
    <p:sldId id="518" r:id="rId53"/>
    <p:sldId id="456" r:id="rId54"/>
    <p:sldId id="457" r:id="rId55"/>
    <p:sldId id="525" r:id="rId56"/>
    <p:sldId id="507" r:id="rId57"/>
    <p:sldId id="465" r:id="rId58"/>
    <p:sldId id="466" r:id="rId59"/>
    <p:sldId id="467" r:id="rId60"/>
    <p:sldId id="489" r:id="rId61"/>
    <p:sldId id="427" r:id="rId62"/>
    <p:sldId id="494" r:id="rId63"/>
    <p:sldId id="426" r:id="rId64"/>
    <p:sldId id="527" r:id="rId65"/>
    <p:sldId id="526" r:id="rId66"/>
    <p:sldId id="510" r:id="rId67"/>
    <p:sldId id="512" r:id="rId68"/>
    <p:sldId id="423" r:id="rId69"/>
    <p:sldId id="424" r:id="rId70"/>
  </p:sldIdLst>
  <p:sldSz cx="12192000" cy="6858000"/>
  <p:notesSz cx="7010400" cy="9296400"/>
  <p:custDataLst>
    <p:tags r:id="rId7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DB047B0D-BA8A-B050-5389-BE342CF63183}" name="Allison Andreola" initials="AA" userId="awko6JiC/KZ27eTawpnsK+9DjWrE/yXZykpZhnC6Cp0=" providerId="None"/>
  <p188:author id="{4C00C537-AB71-5682-2ECC-3BAD50E6C0E8}" name="Kristin Kane" initials="KK" userId="knB8B4nQMdTY9qwQ7Rvhf8RMAi08fCjhWp5m83vKjEg=" providerId="None"/>
  <p188:author id="{C5C8BCAB-65A5-1093-8CD0-2931435D470F}" name="Karen Shaffer" initials="KS" userId="TBjdAIoiwjqc8/3lYAX9F/iLR7USMPR6z6LqvKgAsQ4=" providerId="None"/>
  <p188:author id="{75CE76B2-40DB-4158-2CE3-7BDD70EEEDED}" name="Karen Shaffer" initials="KS" userId="4eff3fcd6e6165ac" providerId="Windows Live"/>
  <p188:author id="{67D2B2B2-3AF7-B757-5F13-D9F8978C4F38}" name="Kane, Kristin" initials="KK" userId="S::klkane@bu.edu::651ae587-724e-4dbb-bae7-a48f6b1fa64a" providerId="AD"/>
  <p188:author id="{260046D8-3AB1-279C-9010-875F396D3095}" name="Sen Wang" initials="SW" userId="5Kfd3VoL/92ySW8mXmeRHG4tyYe/d7qdCtEarKo7Z1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90A"/>
    <a:srgbClr val="F3F1BF"/>
    <a:srgbClr val="A3E29E"/>
    <a:srgbClr val="D9A050"/>
    <a:srgbClr val="FBE3BF"/>
    <a:srgbClr val="FACA8A"/>
    <a:srgbClr val="98D35D"/>
    <a:srgbClr val="67F640"/>
    <a:srgbClr val="8BDB85"/>
    <a:srgbClr val="89EB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649F3A-8BF8-4D40-9E0B-F97D808562D0}" v="95" dt="2026-06-11T14:36:30.344"/>
    <p1510:client id="{4EDD936C-88B0-45D5-9DAD-434AF91D4DD4}" v="100" dt="2026-06-09T19:41:12.592"/>
    <p1510:client id="{B1B521ED-A0F2-4646-B018-DFA9C6CBFC9D}" v="401" dt="2026-06-10T18:13:23.730"/>
    <p1510:client id="{BB2DB364-83CF-44A5-8898-65FFE9FFB328}" v="54" dt="2026-06-09T18:48:14.044"/>
    <p1510:client id="{F732A660-B0BF-45FA-B4F6-1700FDAA4FD9}" v="41" dt="2026-06-09T19:46:12.1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9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handoutMaster" Target="handoutMasters/handoutMaster1.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gs" Target="tags/tag1.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Shaffer" userId="TBjdAIoiwjqc8/3lYAX9F/iLR7USMPR6z6LqvKgAsQ4=" providerId="None" clId="Web-{C0ACF12B-8056-4664-8651-75E29CE8A6C2}"/>
    <pc:docChg chg="sldOrd">
      <pc:chgData name="Karen Shaffer" userId="TBjdAIoiwjqc8/3lYAX9F/iLR7USMPR6z6LqvKgAsQ4=" providerId="None" clId="Web-{C0ACF12B-8056-4664-8651-75E29CE8A6C2}" dt="2026-05-19T15:26:10.671" v="2"/>
      <pc:docMkLst>
        <pc:docMk/>
      </pc:docMkLst>
      <pc:sldChg chg="ord">
        <pc:chgData name="Karen Shaffer" userId="TBjdAIoiwjqc8/3lYAX9F/iLR7USMPR6z6LqvKgAsQ4=" providerId="None" clId="Web-{C0ACF12B-8056-4664-8651-75E29CE8A6C2}" dt="2026-05-19T15:25:37.592" v="0"/>
        <pc:sldMkLst>
          <pc:docMk/>
          <pc:sldMk cId="900587525" sldId="491"/>
        </pc:sldMkLst>
      </pc:sldChg>
      <pc:sldChg chg="ord">
        <pc:chgData name="Karen Shaffer" userId="TBjdAIoiwjqc8/3lYAX9F/iLR7USMPR6z6LqvKgAsQ4=" providerId="None" clId="Web-{C0ACF12B-8056-4664-8651-75E29CE8A6C2}" dt="2026-05-19T15:26:10.671" v="2"/>
        <pc:sldMkLst>
          <pc:docMk/>
          <pc:sldMk cId="1813686559" sldId="528"/>
        </pc:sldMkLst>
      </pc:sldChg>
    </pc:docChg>
  </pc:docChgLst>
  <pc:docChgLst>
    <pc:chgData name="Sen Wang" userId="5Kfd3VoL/92ySW8mXmeRHG4tyYe/d7qdCtEarKo7Z1A=" providerId="None" clId="Web-{BB2DB364-83CF-44A5-8898-65FFE9FFB328}"/>
    <pc:docChg chg="mod modSld">
      <pc:chgData name="Sen Wang" userId="5Kfd3VoL/92ySW8mXmeRHG4tyYe/d7qdCtEarKo7Z1A=" providerId="None" clId="Web-{BB2DB364-83CF-44A5-8898-65FFE9FFB328}" dt="2026-06-09T18:41:14.244" v="18" actId="1076"/>
      <pc:docMkLst>
        <pc:docMk/>
      </pc:docMkLst>
      <pc:sldChg chg="modSp">
        <pc:chgData name="Sen Wang" userId="5Kfd3VoL/92ySW8mXmeRHG4tyYe/d7qdCtEarKo7Z1A=" providerId="None" clId="Web-{BB2DB364-83CF-44A5-8898-65FFE9FFB328}" dt="2026-06-09T18:34:48.008" v="4" actId="14100"/>
        <pc:sldMkLst>
          <pc:docMk/>
          <pc:sldMk cId="1861195421" sldId="286"/>
        </pc:sldMkLst>
        <pc:spChg chg="mod">
          <ac:chgData name="Sen Wang" userId="5Kfd3VoL/92ySW8mXmeRHG4tyYe/d7qdCtEarKo7Z1A=" providerId="None" clId="Web-{BB2DB364-83CF-44A5-8898-65FFE9FFB328}" dt="2026-06-09T18:34:48.008" v="4" actId="14100"/>
          <ac:spMkLst>
            <pc:docMk/>
            <pc:sldMk cId="1861195421" sldId="286"/>
            <ac:spMk id="7" creationId="{00000000-0000-0000-0000-000000000000}"/>
          </ac:spMkLst>
        </pc:spChg>
      </pc:sldChg>
      <pc:sldChg chg="modSp">
        <pc:chgData name="Sen Wang" userId="5Kfd3VoL/92ySW8mXmeRHG4tyYe/d7qdCtEarKo7Z1A=" providerId="None" clId="Web-{BB2DB364-83CF-44A5-8898-65FFE9FFB328}" dt="2026-06-09T18:35:06.133" v="14"/>
        <pc:sldMkLst>
          <pc:docMk/>
          <pc:sldMk cId="4049014809" sldId="287"/>
        </pc:sldMkLst>
        <pc:graphicFrameChg chg="mod modGraphic">
          <ac:chgData name="Sen Wang" userId="5Kfd3VoL/92ySW8mXmeRHG4tyYe/d7qdCtEarKo7Z1A=" providerId="None" clId="Web-{BB2DB364-83CF-44A5-8898-65FFE9FFB328}" dt="2026-06-09T18:35:06.133" v="14"/>
          <ac:graphicFrameMkLst>
            <pc:docMk/>
            <pc:sldMk cId="4049014809" sldId="287"/>
            <ac:graphicFrameMk id="5" creationId="{00000000-0000-0000-0000-000000000000}"/>
          </ac:graphicFrameMkLst>
        </pc:graphicFrameChg>
      </pc:sldChg>
      <pc:sldChg chg="modSp">
        <pc:chgData name="Sen Wang" userId="5Kfd3VoL/92ySW8mXmeRHG4tyYe/d7qdCtEarKo7Z1A=" providerId="None" clId="Web-{BB2DB364-83CF-44A5-8898-65FFE9FFB328}" dt="2026-06-09T18:41:14.244" v="18" actId="1076"/>
        <pc:sldMkLst>
          <pc:docMk/>
          <pc:sldMk cId="1095876283" sldId="507"/>
        </pc:sldMkLst>
        <pc:spChg chg="mod">
          <ac:chgData name="Sen Wang" userId="5Kfd3VoL/92ySW8mXmeRHG4tyYe/d7qdCtEarKo7Z1A=" providerId="None" clId="Web-{BB2DB364-83CF-44A5-8898-65FFE9FFB328}" dt="2026-06-09T18:41:14.244" v="18" actId="1076"/>
          <ac:spMkLst>
            <pc:docMk/>
            <pc:sldMk cId="1095876283" sldId="507"/>
            <ac:spMk id="5" creationId="{4868C073-0CD1-5529-96BE-E9DA90232D4F}"/>
          </ac:spMkLst>
        </pc:spChg>
      </pc:sldChg>
    </pc:docChg>
  </pc:docChgLst>
  <pc:docChgLst>
    <pc:chgData name="Karen Shaffer" userId="TBjdAIoiwjqc8/3lYAX9F/iLR7USMPR6z6LqvKgAsQ4=" providerId="None" clId="Web-{C7B8BF00-E7E7-4049-B644-06B60A211AAD}"/>
    <pc:docChg chg="mod addSld delSld modSld sldOrd">
      <pc:chgData name="Karen Shaffer" userId="TBjdAIoiwjqc8/3lYAX9F/iLR7USMPR6z6LqvKgAsQ4=" providerId="None" clId="Web-{C7B8BF00-E7E7-4049-B644-06B60A211AAD}" dt="2026-05-19T15:00:02.582" v="1371"/>
      <pc:docMkLst>
        <pc:docMk/>
      </pc:docMkLst>
      <pc:sldChg chg="modSp modNotes">
        <pc:chgData name="Karen Shaffer" userId="TBjdAIoiwjqc8/3lYAX9F/iLR7USMPR6z6LqvKgAsQ4=" providerId="None" clId="Web-{C7B8BF00-E7E7-4049-B644-06B60A211AAD}" dt="2026-05-19T12:52:17.379" v="184" actId="1076"/>
        <pc:sldMkLst>
          <pc:docMk/>
          <pc:sldMk cId="1508997851" sldId="284"/>
        </pc:sldMkLst>
        <pc:spChg chg="mod">
          <ac:chgData name="Karen Shaffer" userId="TBjdAIoiwjqc8/3lYAX9F/iLR7USMPR6z6LqvKgAsQ4=" providerId="None" clId="Web-{C7B8BF00-E7E7-4049-B644-06B60A211AAD}" dt="2026-05-19T12:52:17.379" v="184" actId="1076"/>
          <ac:spMkLst>
            <pc:docMk/>
            <pc:sldMk cId="1508997851" sldId="284"/>
            <ac:spMk id="4" creationId="{7016D9B4-A739-27F1-A33D-ECF9AFB72819}"/>
          </ac:spMkLst>
        </pc:spChg>
        <pc:spChg chg="mod">
          <ac:chgData name="Karen Shaffer" userId="TBjdAIoiwjqc8/3lYAX9F/iLR7USMPR6z6LqvKgAsQ4=" providerId="None" clId="Web-{C7B8BF00-E7E7-4049-B644-06B60A211AAD}" dt="2026-05-19T12:48:24.620" v="134" actId="1076"/>
          <ac:spMkLst>
            <pc:docMk/>
            <pc:sldMk cId="1508997851" sldId="284"/>
            <ac:spMk id="8" creationId="{00000000-0000-0000-0000-000000000000}"/>
          </ac:spMkLst>
        </pc:spChg>
        <pc:spChg chg="mod">
          <ac:chgData name="Karen Shaffer" userId="TBjdAIoiwjqc8/3lYAX9F/iLR7USMPR6z6LqvKgAsQ4=" providerId="None" clId="Web-{C7B8BF00-E7E7-4049-B644-06B60A211AAD}" dt="2026-05-19T12:51:48.659" v="183" actId="20577"/>
          <ac:spMkLst>
            <pc:docMk/>
            <pc:sldMk cId="1508997851" sldId="284"/>
            <ac:spMk id="9" creationId="{00000000-0000-0000-0000-000000000000}"/>
          </ac:spMkLst>
        </pc:spChg>
        <pc:spChg chg="mod">
          <ac:chgData name="Karen Shaffer" userId="TBjdAIoiwjqc8/3lYAX9F/iLR7USMPR6z6LqvKgAsQ4=" providerId="None" clId="Web-{C7B8BF00-E7E7-4049-B644-06B60A211AAD}" dt="2026-05-19T12:48:20.073" v="133" actId="1076"/>
          <ac:spMkLst>
            <pc:docMk/>
            <pc:sldMk cId="1508997851" sldId="284"/>
            <ac:spMk id="10" creationId="{00000000-0000-0000-0000-000000000000}"/>
          </ac:spMkLst>
        </pc:spChg>
        <pc:spChg chg="mod">
          <ac:chgData name="Karen Shaffer" userId="TBjdAIoiwjqc8/3lYAX9F/iLR7USMPR6z6LqvKgAsQ4=" providerId="None" clId="Web-{C7B8BF00-E7E7-4049-B644-06B60A211AAD}" dt="2026-05-19T12:47:56.119" v="129" actId="20577"/>
          <ac:spMkLst>
            <pc:docMk/>
            <pc:sldMk cId="1508997851" sldId="284"/>
            <ac:spMk id="11" creationId="{00000000-0000-0000-0000-000000000000}"/>
          </ac:spMkLst>
        </pc:spChg>
        <pc:grpChg chg="mod">
          <ac:chgData name="Karen Shaffer" userId="TBjdAIoiwjqc8/3lYAX9F/iLR7USMPR6z6LqvKgAsQ4=" providerId="None" clId="Web-{C7B8BF00-E7E7-4049-B644-06B60A211AAD}" dt="2026-05-19T12:48:12.276" v="132" actId="1076"/>
          <ac:grpSpMkLst>
            <pc:docMk/>
            <pc:sldMk cId="1508997851" sldId="284"/>
            <ac:grpSpMk id="3" creationId="{FAC1040D-7056-1672-AFAE-86D4E71F2FD8}"/>
          </ac:grpSpMkLst>
        </pc:grpChg>
      </pc:sldChg>
      <pc:sldChg chg="addSp delSp modSp modNotes">
        <pc:chgData name="Karen Shaffer" userId="TBjdAIoiwjqc8/3lYAX9F/iLR7USMPR6z6LqvKgAsQ4=" providerId="None" clId="Web-{C7B8BF00-E7E7-4049-B644-06B60A211AAD}" dt="2026-05-19T13:18:13.889" v="496" actId="20577"/>
        <pc:sldMkLst>
          <pc:docMk/>
          <pc:sldMk cId="4049014809" sldId="287"/>
        </pc:sldMkLst>
        <pc:spChg chg="add mod">
          <ac:chgData name="Karen Shaffer" userId="TBjdAIoiwjqc8/3lYAX9F/iLR7USMPR6z6LqvKgAsQ4=" providerId="None" clId="Web-{C7B8BF00-E7E7-4049-B644-06B60A211AAD}" dt="2026-05-19T13:12:09.891" v="307" actId="1076"/>
          <ac:spMkLst>
            <pc:docMk/>
            <pc:sldMk cId="4049014809" sldId="287"/>
            <ac:spMk id="3" creationId="{1E380929-E7FA-B198-BA6F-A788152E8BED}"/>
          </ac:spMkLst>
        </pc:spChg>
        <pc:spChg chg="add mod">
          <ac:chgData name="Karen Shaffer" userId="TBjdAIoiwjqc8/3lYAX9F/iLR7USMPR6z6LqvKgAsQ4=" providerId="None" clId="Web-{C7B8BF00-E7E7-4049-B644-06B60A211AAD}" dt="2026-05-19T13:18:13.889" v="496" actId="20577"/>
          <ac:spMkLst>
            <pc:docMk/>
            <pc:sldMk cId="4049014809" sldId="287"/>
            <ac:spMk id="4" creationId="{21129A48-DD96-7124-3807-FCD2B6799E89}"/>
          </ac:spMkLst>
        </pc:spChg>
        <pc:graphicFrameChg chg="mod">
          <ac:chgData name="Karen Shaffer" userId="TBjdAIoiwjqc8/3lYAX9F/iLR7USMPR6z6LqvKgAsQ4=" providerId="None" clId="Web-{C7B8BF00-E7E7-4049-B644-06B60A211AAD}" dt="2026-05-19T13:15:16.164" v="400" actId="1076"/>
          <ac:graphicFrameMkLst>
            <pc:docMk/>
            <pc:sldMk cId="4049014809" sldId="287"/>
            <ac:graphicFrameMk id="10" creationId="{00000000-0000-0000-0000-000000000000}"/>
          </ac:graphicFrameMkLst>
        </pc:graphicFrameChg>
      </pc:sldChg>
      <pc:sldChg chg="delSp modSp">
        <pc:chgData name="Karen Shaffer" userId="TBjdAIoiwjqc8/3lYAX9F/iLR7USMPR6z6LqvKgAsQ4=" providerId="None" clId="Web-{C7B8BF00-E7E7-4049-B644-06B60A211AAD}" dt="2026-05-19T12:38:11.770" v="6" actId="1076"/>
        <pc:sldMkLst>
          <pc:docMk/>
          <pc:sldMk cId="196186123" sldId="379"/>
        </pc:sldMkLst>
        <pc:spChg chg="mod">
          <ac:chgData name="Karen Shaffer" userId="TBjdAIoiwjqc8/3lYAX9F/iLR7USMPR6z6LqvKgAsQ4=" providerId="None" clId="Web-{C7B8BF00-E7E7-4049-B644-06B60A211AAD}" dt="2026-05-19T12:38:11.770" v="6" actId="1076"/>
          <ac:spMkLst>
            <pc:docMk/>
            <pc:sldMk cId="196186123" sldId="379"/>
            <ac:spMk id="3" creationId="{0EBCB669-2CD3-ADC2-A9C8-08B0536E78DF}"/>
          </ac:spMkLst>
        </pc:spChg>
      </pc:sldChg>
      <pc:sldChg chg="addSp delSp modSp">
        <pc:chgData name="Karen Shaffer" userId="TBjdAIoiwjqc8/3lYAX9F/iLR7USMPR6z6LqvKgAsQ4=" providerId="None" clId="Web-{C7B8BF00-E7E7-4049-B644-06B60A211AAD}" dt="2026-05-19T12:41:29.121" v="19" actId="1076"/>
        <pc:sldMkLst>
          <pc:docMk/>
          <pc:sldMk cId="1747269330" sldId="429"/>
        </pc:sldMkLst>
        <pc:spChg chg="mod">
          <ac:chgData name="Karen Shaffer" userId="TBjdAIoiwjqc8/3lYAX9F/iLR7USMPR6z6LqvKgAsQ4=" providerId="None" clId="Web-{C7B8BF00-E7E7-4049-B644-06B60A211AAD}" dt="2026-05-19T12:41:29.121" v="19" actId="1076"/>
          <ac:spMkLst>
            <pc:docMk/>
            <pc:sldMk cId="1747269330" sldId="429"/>
            <ac:spMk id="7" creationId="{C0E50720-5A96-42B3-39E7-3B4917B9BB4C}"/>
          </ac:spMkLst>
        </pc:spChg>
      </pc:sldChg>
      <pc:sldChg chg="modNotes">
        <pc:chgData name="Karen Shaffer" userId="TBjdAIoiwjqc8/3lYAX9F/iLR7USMPR6z6LqvKgAsQ4=" providerId="None" clId="Web-{C7B8BF00-E7E7-4049-B644-06B60A211AAD}" dt="2026-05-19T13:05:16.954" v="280"/>
        <pc:sldMkLst>
          <pc:docMk/>
          <pc:sldMk cId="3085432553" sldId="432"/>
        </pc:sldMkLst>
      </pc:sldChg>
      <pc:sldChg chg="modNotes">
        <pc:chgData name="Karen Shaffer" userId="TBjdAIoiwjqc8/3lYAX9F/iLR7USMPR6z6LqvKgAsQ4=" providerId="None" clId="Web-{C7B8BF00-E7E7-4049-B644-06B60A211AAD}" dt="2026-05-19T13:06:08.581" v="285"/>
        <pc:sldMkLst>
          <pc:docMk/>
          <pc:sldMk cId="3803964507" sldId="433"/>
        </pc:sldMkLst>
      </pc:sldChg>
      <pc:sldChg chg="modNotes">
        <pc:chgData name="Karen Shaffer" userId="TBjdAIoiwjqc8/3lYAX9F/iLR7USMPR6z6LqvKgAsQ4=" providerId="None" clId="Web-{C7B8BF00-E7E7-4049-B644-06B60A211AAD}" dt="2026-05-19T15:00:02.582" v="1371"/>
        <pc:sldMkLst>
          <pc:docMk/>
          <pc:sldMk cId="3532641872" sldId="437"/>
        </pc:sldMkLst>
      </pc:sldChg>
      <pc:sldChg chg="addSp delSp modSp modNotes">
        <pc:chgData name="Karen Shaffer" userId="TBjdAIoiwjqc8/3lYAX9F/iLR7USMPR6z6LqvKgAsQ4=" providerId="None" clId="Web-{C7B8BF00-E7E7-4049-B644-06B60A211AAD}" dt="2026-05-19T13:42:18.567" v="708"/>
        <pc:sldMkLst>
          <pc:docMk/>
          <pc:sldMk cId="972936914" sldId="438"/>
        </pc:sldMkLst>
        <pc:spChg chg="add">
          <ac:chgData name="Karen Shaffer" userId="TBjdAIoiwjqc8/3lYAX9F/iLR7USMPR6z6LqvKgAsQ4=" providerId="None" clId="Web-{C7B8BF00-E7E7-4049-B644-06B60A211AAD}" dt="2026-05-19T13:37:00.071" v="641"/>
          <ac:spMkLst>
            <pc:docMk/>
            <pc:sldMk cId="972936914" sldId="438"/>
            <ac:spMk id="4" creationId="{59D46C20-E666-3F22-4340-E724FC825991}"/>
          </ac:spMkLst>
        </pc:spChg>
        <pc:spChg chg="mod">
          <ac:chgData name="Karen Shaffer" userId="TBjdAIoiwjqc8/3lYAX9F/iLR7USMPR6z6LqvKgAsQ4=" providerId="None" clId="Web-{C7B8BF00-E7E7-4049-B644-06B60A211AAD}" dt="2026-05-19T13:39:45.249" v="698" actId="1076"/>
          <ac:spMkLst>
            <pc:docMk/>
            <pc:sldMk cId="972936914" sldId="438"/>
            <ac:spMk id="7" creationId="{289924DA-DFF9-3E1E-7938-EEF766B209DC}"/>
          </ac:spMkLst>
        </pc:spChg>
      </pc:sldChg>
      <pc:sldChg chg="addSp delSp modSp">
        <pc:chgData name="Karen Shaffer" userId="TBjdAIoiwjqc8/3lYAX9F/iLR7USMPR6z6LqvKgAsQ4=" providerId="None" clId="Web-{C7B8BF00-E7E7-4049-B644-06B60A211AAD}" dt="2026-05-19T13:34:40.394" v="586" actId="1076"/>
        <pc:sldMkLst>
          <pc:docMk/>
          <pc:sldMk cId="2288235073" sldId="448"/>
        </pc:sldMkLst>
        <pc:spChg chg="add">
          <ac:chgData name="Karen Shaffer" userId="TBjdAIoiwjqc8/3lYAX9F/iLR7USMPR6z6LqvKgAsQ4=" providerId="None" clId="Web-{C7B8BF00-E7E7-4049-B644-06B60A211AAD}" dt="2026-05-19T13:34:28.018" v="583"/>
          <ac:spMkLst>
            <pc:docMk/>
            <pc:sldMk cId="2288235073" sldId="448"/>
            <ac:spMk id="4" creationId="{9BDFB6ED-A9A7-6451-431D-E72BADC1441A}"/>
          </ac:spMkLst>
        </pc:spChg>
        <pc:spChg chg="mod">
          <ac:chgData name="Karen Shaffer" userId="TBjdAIoiwjqc8/3lYAX9F/iLR7USMPR6z6LqvKgAsQ4=" providerId="None" clId="Web-{C7B8BF00-E7E7-4049-B644-06B60A211AAD}" dt="2026-05-19T13:34:40.394" v="586" actId="1076"/>
          <ac:spMkLst>
            <pc:docMk/>
            <pc:sldMk cId="2288235073" sldId="448"/>
            <ac:spMk id="7" creationId="{36046C9D-422C-3450-F204-0E8141D1128A}"/>
          </ac:spMkLst>
        </pc:spChg>
      </pc:sldChg>
      <pc:sldChg chg="modNotes">
        <pc:chgData name="Karen Shaffer" userId="TBjdAIoiwjqc8/3lYAX9F/iLR7USMPR6z6LqvKgAsQ4=" providerId="None" clId="Web-{C7B8BF00-E7E7-4049-B644-06B60A211AAD}" dt="2026-05-19T13:24:33.169" v="558"/>
        <pc:sldMkLst>
          <pc:docMk/>
          <pc:sldMk cId="3266503292" sldId="449"/>
        </pc:sldMkLst>
      </pc:sldChg>
      <pc:sldChg chg="ord">
        <pc:chgData name="Karen Shaffer" userId="TBjdAIoiwjqc8/3lYAX9F/iLR7USMPR6z6LqvKgAsQ4=" providerId="None" clId="Web-{C7B8BF00-E7E7-4049-B644-06B60A211AAD}" dt="2026-05-19T13:34:02.955" v="582"/>
        <pc:sldMkLst>
          <pc:docMk/>
          <pc:sldMk cId="643854929" sldId="454"/>
        </pc:sldMkLst>
      </pc:sldChg>
      <pc:sldChg chg="modNotes">
        <pc:chgData name="Karen Shaffer" userId="TBjdAIoiwjqc8/3lYAX9F/iLR7USMPR6z6LqvKgAsQ4=" providerId="None" clId="Web-{C7B8BF00-E7E7-4049-B644-06B60A211AAD}" dt="2026-05-19T13:33:35.173" v="580"/>
        <pc:sldMkLst>
          <pc:docMk/>
          <pc:sldMk cId="4280760130" sldId="455"/>
        </pc:sldMkLst>
      </pc:sldChg>
      <pc:sldChg chg="addSp delSp modSp modNotes">
        <pc:chgData name="Karen Shaffer" userId="TBjdAIoiwjqc8/3lYAX9F/iLR7USMPR6z6LqvKgAsQ4=" providerId="None" clId="Web-{C7B8BF00-E7E7-4049-B644-06B60A211AAD}" dt="2026-05-19T13:53:45.404" v="851"/>
        <pc:sldMkLst>
          <pc:docMk/>
          <pc:sldMk cId="1804870517" sldId="456"/>
        </pc:sldMkLst>
        <pc:spChg chg="add">
          <ac:chgData name="Karen Shaffer" userId="TBjdAIoiwjqc8/3lYAX9F/iLR7USMPR6z6LqvKgAsQ4=" providerId="None" clId="Web-{C7B8BF00-E7E7-4049-B644-06B60A211AAD}" dt="2026-05-19T13:50:47.335" v="829"/>
          <ac:spMkLst>
            <pc:docMk/>
            <pc:sldMk cId="1804870517" sldId="456"/>
            <ac:spMk id="6" creationId="{658D5AF8-DAA3-F2AA-2B68-207E1FB81AC3}"/>
          </ac:spMkLst>
        </pc:spChg>
        <pc:spChg chg="mod">
          <ac:chgData name="Karen Shaffer" userId="TBjdAIoiwjqc8/3lYAX9F/iLR7USMPR6z6LqvKgAsQ4=" providerId="None" clId="Web-{C7B8BF00-E7E7-4049-B644-06B60A211AAD}" dt="2026-05-19T13:50:58.289" v="832" actId="1076"/>
          <ac:spMkLst>
            <pc:docMk/>
            <pc:sldMk cId="1804870517" sldId="456"/>
            <ac:spMk id="7" creationId="{33489670-07BE-5950-C529-47D6C52FC9F2}"/>
          </ac:spMkLst>
        </pc:spChg>
      </pc:sldChg>
      <pc:sldChg chg="modNotes">
        <pc:chgData name="Karen Shaffer" userId="TBjdAIoiwjqc8/3lYAX9F/iLR7USMPR6z6LqvKgAsQ4=" providerId="None" clId="Web-{C7B8BF00-E7E7-4049-B644-06B60A211AAD}" dt="2026-05-19T13:59:29.027" v="863"/>
        <pc:sldMkLst>
          <pc:docMk/>
          <pc:sldMk cId="3244857953" sldId="457"/>
        </pc:sldMkLst>
      </pc:sldChg>
      <pc:sldChg chg="addSp delSp">
        <pc:chgData name="Karen Shaffer" userId="TBjdAIoiwjqc8/3lYAX9F/iLR7USMPR6z6LqvKgAsQ4=" providerId="None" clId="Web-{C7B8BF00-E7E7-4049-B644-06B60A211AAD}" dt="2026-05-19T12:39:39.101" v="9"/>
        <pc:sldMkLst>
          <pc:docMk/>
          <pc:sldMk cId="4059495212" sldId="464"/>
        </pc:sldMkLst>
        <pc:spChg chg="add">
          <ac:chgData name="Karen Shaffer" userId="TBjdAIoiwjqc8/3lYAX9F/iLR7USMPR6z6LqvKgAsQ4=" providerId="None" clId="Web-{C7B8BF00-E7E7-4049-B644-06B60A211AAD}" dt="2026-05-19T12:39:39.101" v="9"/>
          <ac:spMkLst>
            <pc:docMk/>
            <pc:sldMk cId="4059495212" sldId="464"/>
            <ac:spMk id="2" creationId="{578FA6A0-6C0B-A7DF-3763-9E74B90F1FF4}"/>
          </ac:spMkLst>
        </pc:spChg>
      </pc:sldChg>
      <pc:sldChg chg="addSp delSp modSp">
        <pc:chgData name="Karen Shaffer" userId="TBjdAIoiwjqc8/3lYAX9F/iLR7USMPR6z6LqvKgAsQ4=" providerId="None" clId="Web-{C7B8BF00-E7E7-4049-B644-06B60A211AAD}" dt="2026-05-19T14:08:54.344" v="914" actId="14100"/>
        <pc:sldMkLst>
          <pc:docMk/>
          <pc:sldMk cId="3150095167" sldId="465"/>
        </pc:sldMkLst>
        <pc:picChg chg="add mod">
          <ac:chgData name="Karen Shaffer" userId="TBjdAIoiwjqc8/3lYAX9F/iLR7USMPR6z6LqvKgAsQ4=" providerId="None" clId="Web-{C7B8BF00-E7E7-4049-B644-06B60A211AAD}" dt="2026-05-19T14:08:54.344" v="914" actId="14100"/>
          <ac:picMkLst>
            <pc:docMk/>
            <pc:sldMk cId="3150095167" sldId="465"/>
            <ac:picMk id="9" creationId="{BC6C584B-734D-E4B6-03C0-20E83F8BD775}"/>
          </ac:picMkLst>
        </pc:picChg>
      </pc:sldChg>
      <pc:sldChg chg="addSp delSp modSp">
        <pc:chgData name="Karen Shaffer" userId="TBjdAIoiwjqc8/3lYAX9F/iLR7USMPR6z6LqvKgAsQ4=" providerId="None" clId="Web-{C7B8BF00-E7E7-4049-B644-06B60A211AAD}" dt="2026-05-19T14:11:25.037" v="923" actId="1076"/>
        <pc:sldMkLst>
          <pc:docMk/>
          <pc:sldMk cId="755159138" sldId="466"/>
        </pc:sldMkLst>
        <pc:picChg chg="add mod">
          <ac:chgData name="Karen Shaffer" userId="TBjdAIoiwjqc8/3lYAX9F/iLR7USMPR6z6LqvKgAsQ4=" providerId="None" clId="Web-{C7B8BF00-E7E7-4049-B644-06B60A211AAD}" dt="2026-05-19T14:11:25.037" v="923" actId="1076"/>
          <ac:picMkLst>
            <pc:docMk/>
            <pc:sldMk cId="755159138" sldId="466"/>
            <ac:picMk id="8" creationId="{19857A33-DBDD-D767-F932-93C790F71F7B}"/>
          </ac:picMkLst>
        </pc:picChg>
      </pc:sldChg>
      <pc:sldChg chg="addSp delSp modSp">
        <pc:chgData name="Karen Shaffer" userId="TBjdAIoiwjqc8/3lYAX9F/iLR7USMPR6z6LqvKgAsQ4=" providerId="None" clId="Web-{C7B8BF00-E7E7-4049-B644-06B60A211AAD}" dt="2026-05-19T12:40:06.899" v="12" actId="1076"/>
        <pc:sldMkLst>
          <pc:docMk/>
          <pc:sldMk cId="1011162537" sldId="474"/>
        </pc:sldMkLst>
        <pc:picChg chg="add mod">
          <ac:chgData name="Karen Shaffer" userId="TBjdAIoiwjqc8/3lYAX9F/iLR7USMPR6z6LqvKgAsQ4=" providerId="None" clId="Web-{C7B8BF00-E7E7-4049-B644-06B60A211AAD}" dt="2026-05-19T12:40:06.899" v="12" actId="1076"/>
          <ac:picMkLst>
            <pc:docMk/>
            <pc:sldMk cId="1011162537" sldId="474"/>
            <ac:picMk id="3" creationId="{C6ED20A8-21ED-562E-5444-A7C3360310B7}"/>
          </ac:picMkLst>
        </pc:picChg>
      </pc:sldChg>
      <pc:sldChg chg="addSp delSp modSp modNotes">
        <pc:chgData name="Karen Shaffer" userId="TBjdAIoiwjqc8/3lYAX9F/iLR7USMPR6z6LqvKgAsQ4=" providerId="None" clId="Web-{C7B8BF00-E7E7-4049-B644-06B60A211AAD}" dt="2026-05-19T14:55:01.837" v="1343"/>
        <pc:sldMkLst>
          <pc:docMk/>
          <pc:sldMk cId="3314805180" sldId="475"/>
        </pc:sldMkLst>
        <pc:picChg chg="add mod ord">
          <ac:chgData name="Karen Shaffer" userId="TBjdAIoiwjqc8/3lYAX9F/iLR7USMPR6z6LqvKgAsQ4=" providerId="None" clId="Web-{C7B8BF00-E7E7-4049-B644-06B60A211AAD}" dt="2026-05-19T12:40:55.057" v="16"/>
          <ac:picMkLst>
            <pc:docMk/>
            <pc:sldMk cId="3314805180" sldId="475"/>
            <ac:picMk id="2" creationId="{FE5F037D-3FD5-1011-60FF-E2849E9F375A}"/>
          </ac:picMkLst>
        </pc:picChg>
      </pc:sldChg>
      <pc:sldChg chg="modNotes">
        <pc:chgData name="Karen Shaffer" userId="TBjdAIoiwjqc8/3lYAX9F/iLR7USMPR6z6LqvKgAsQ4=" providerId="None" clId="Web-{C7B8BF00-E7E7-4049-B644-06B60A211AAD}" dt="2026-05-19T14:33:33.071" v="1199"/>
        <pc:sldMkLst>
          <pc:docMk/>
          <pc:sldMk cId="3006549745" sldId="480"/>
        </pc:sldMkLst>
      </pc:sldChg>
      <pc:sldChg chg="addSp modSp modNotes">
        <pc:chgData name="Karen Shaffer" userId="TBjdAIoiwjqc8/3lYAX9F/iLR7USMPR6z6LqvKgAsQ4=" providerId="None" clId="Web-{C7B8BF00-E7E7-4049-B644-06B60A211AAD}" dt="2026-05-19T14:23:36.017" v="1065"/>
        <pc:sldMkLst>
          <pc:docMk/>
          <pc:sldMk cId="665492239" sldId="494"/>
        </pc:sldMkLst>
        <pc:spChg chg="mod">
          <ac:chgData name="Karen Shaffer" userId="TBjdAIoiwjqc8/3lYAX9F/iLR7USMPR6z6LqvKgAsQ4=" providerId="None" clId="Web-{C7B8BF00-E7E7-4049-B644-06B60A211AAD}" dt="2026-05-19T14:15:05.452" v="942" actId="1076"/>
          <ac:spMkLst>
            <pc:docMk/>
            <pc:sldMk cId="665492239" sldId="494"/>
            <ac:spMk id="3" creationId="{A297D68B-1761-40E1-B54A-34B57B34B789}"/>
          </ac:spMkLst>
        </pc:spChg>
        <pc:picChg chg="add mod">
          <ac:chgData name="Karen Shaffer" userId="TBjdAIoiwjqc8/3lYAX9F/iLR7USMPR6z6LqvKgAsQ4=" providerId="None" clId="Web-{C7B8BF00-E7E7-4049-B644-06B60A211AAD}" dt="2026-05-19T14:13:30.651" v="933" actId="1076"/>
          <ac:picMkLst>
            <pc:docMk/>
            <pc:sldMk cId="665492239" sldId="494"/>
            <ac:picMk id="4" creationId="{70C594E7-33AE-4EC2-102E-A44D9A142AFB}"/>
          </ac:picMkLst>
        </pc:picChg>
        <pc:picChg chg="mod">
          <ac:chgData name="Karen Shaffer" userId="TBjdAIoiwjqc8/3lYAX9F/iLR7USMPR6z6LqvKgAsQ4=" providerId="None" clId="Web-{C7B8BF00-E7E7-4049-B644-06B60A211AAD}" dt="2026-05-19T14:13:24.948" v="930" actId="1076"/>
          <ac:picMkLst>
            <pc:docMk/>
            <pc:sldMk cId="665492239" sldId="494"/>
            <ac:picMk id="5" creationId="{6DC27133-3B2F-CB4F-7B64-D0A075D01FF0}"/>
          </ac:picMkLst>
        </pc:picChg>
      </pc:sldChg>
      <pc:sldChg chg="modNotes">
        <pc:chgData name="Karen Shaffer" userId="TBjdAIoiwjqc8/3lYAX9F/iLR7USMPR6z6LqvKgAsQ4=" providerId="None" clId="Web-{C7B8BF00-E7E7-4049-B644-06B60A211AAD}" dt="2026-05-19T14:55:34.541" v="1350"/>
        <pc:sldMkLst>
          <pc:docMk/>
          <pc:sldMk cId="3774070763" sldId="496"/>
        </pc:sldMkLst>
      </pc:sldChg>
      <pc:sldChg chg="modNotes">
        <pc:chgData name="Karen Shaffer" userId="TBjdAIoiwjqc8/3lYAX9F/iLR7USMPR6z6LqvKgAsQ4=" providerId="None" clId="Web-{C7B8BF00-E7E7-4049-B644-06B60A211AAD}" dt="2026-05-19T13:49:20.629" v="772"/>
        <pc:sldMkLst>
          <pc:docMk/>
          <pc:sldMk cId="4193570413" sldId="504"/>
        </pc:sldMkLst>
      </pc:sldChg>
      <pc:sldChg chg="addSp delSp modSp">
        <pc:chgData name="Karen Shaffer" userId="TBjdAIoiwjqc8/3lYAX9F/iLR7USMPR6z6LqvKgAsQ4=" providerId="None" clId="Web-{C7B8BF00-E7E7-4049-B644-06B60A211AAD}" dt="2026-05-19T14:04:22.944" v="902" actId="1076"/>
        <pc:sldMkLst>
          <pc:docMk/>
          <pc:sldMk cId="1095876283" sldId="507"/>
        </pc:sldMkLst>
        <pc:spChg chg="add mod">
          <ac:chgData name="Karen Shaffer" userId="TBjdAIoiwjqc8/3lYAX9F/iLR7USMPR6z6LqvKgAsQ4=" providerId="None" clId="Web-{C7B8BF00-E7E7-4049-B644-06B60A211AAD}" dt="2026-05-19T14:03:55.021" v="894"/>
          <ac:spMkLst>
            <pc:docMk/>
            <pc:sldMk cId="1095876283" sldId="507"/>
            <ac:spMk id="5" creationId="{4868C073-0CD1-5529-96BE-E9DA90232D4F}"/>
          </ac:spMkLst>
        </pc:spChg>
        <pc:spChg chg="mod">
          <ac:chgData name="Karen Shaffer" userId="TBjdAIoiwjqc8/3lYAX9F/iLR7USMPR6z6LqvKgAsQ4=" providerId="None" clId="Web-{C7B8BF00-E7E7-4049-B644-06B60A211AAD}" dt="2026-05-19T14:04:15.350" v="900" actId="1076"/>
          <ac:spMkLst>
            <pc:docMk/>
            <pc:sldMk cId="1095876283" sldId="507"/>
            <ac:spMk id="7" creationId="{86AE28A8-CB43-D68E-4DD8-65F930ADE617}"/>
          </ac:spMkLst>
        </pc:spChg>
        <pc:picChg chg="add mod">
          <ac:chgData name="Karen Shaffer" userId="TBjdAIoiwjqc8/3lYAX9F/iLR7USMPR6z6LqvKgAsQ4=" providerId="None" clId="Web-{C7B8BF00-E7E7-4049-B644-06B60A211AAD}" dt="2026-05-19T14:04:22.944" v="902" actId="1076"/>
          <ac:picMkLst>
            <pc:docMk/>
            <pc:sldMk cId="1095876283" sldId="507"/>
            <ac:picMk id="3" creationId="{6935424E-8425-F6C1-E3D3-02629B4FB4A1}"/>
          </ac:picMkLst>
        </pc:picChg>
      </pc:sldChg>
      <pc:sldChg chg="modNotes">
        <pc:chgData name="Karen Shaffer" userId="TBjdAIoiwjqc8/3lYAX9F/iLR7USMPR6z6LqvKgAsQ4=" providerId="None" clId="Web-{C7B8BF00-E7E7-4049-B644-06B60A211AAD}" dt="2026-05-19T14:26:24.070" v="1182"/>
        <pc:sldMkLst>
          <pc:docMk/>
          <pc:sldMk cId="2876241219" sldId="510"/>
        </pc:sldMkLst>
      </pc:sldChg>
      <pc:sldChg chg="modNotes">
        <pc:chgData name="Karen Shaffer" userId="TBjdAIoiwjqc8/3lYAX9F/iLR7USMPR6z6LqvKgAsQ4=" providerId="None" clId="Web-{C7B8BF00-E7E7-4049-B644-06B60A211AAD}" dt="2026-05-19T14:49:09.808" v="1234"/>
        <pc:sldMkLst>
          <pc:docMk/>
          <pc:sldMk cId="226845074" sldId="511"/>
        </pc:sldMkLst>
      </pc:sldChg>
      <pc:sldChg chg="modNotes">
        <pc:chgData name="Karen Shaffer" userId="TBjdAIoiwjqc8/3lYAX9F/iLR7USMPR6z6LqvKgAsQ4=" providerId="None" clId="Web-{C7B8BF00-E7E7-4049-B644-06B60A211AAD}" dt="2026-05-19T14:25:47.538" v="1135"/>
        <pc:sldMkLst>
          <pc:docMk/>
          <pc:sldMk cId="878476722" sldId="512"/>
        </pc:sldMkLst>
      </pc:sldChg>
      <pc:sldChg chg="addSp delSp modSp">
        <pc:chgData name="Karen Shaffer" userId="TBjdAIoiwjqc8/3lYAX9F/iLR7USMPR6z6LqvKgAsQ4=" providerId="None" clId="Web-{C7B8BF00-E7E7-4049-B644-06B60A211AAD}" dt="2026-05-19T13:18:05.920" v="494" actId="20577"/>
        <pc:sldMkLst>
          <pc:docMk/>
          <pc:sldMk cId="4246870659" sldId="513"/>
        </pc:sldMkLst>
        <pc:spChg chg="add">
          <ac:chgData name="Karen Shaffer" userId="TBjdAIoiwjqc8/3lYAX9F/iLR7USMPR6z6LqvKgAsQ4=" providerId="None" clId="Web-{C7B8BF00-E7E7-4049-B644-06B60A211AAD}" dt="2026-05-19T13:12:14.876" v="308"/>
          <ac:spMkLst>
            <pc:docMk/>
            <pc:sldMk cId="4246870659" sldId="513"/>
            <ac:spMk id="8" creationId="{50A18394-C173-83A1-4904-50B8539D6F21}"/>
          </ac:spMkLst>
        </pc:spChg>
        <pc:spChg chg="add mod">
          <ac:chgData name="Karen Shaffer" userId="TBjdAIoiwjqc8/3lYAX9F/iLR7USMPR6z6LqvKgAsQ4=" providerId="None" clId="Web-{C7B8BF00-E7E7-4049-B644-06B60A211AAD}" dt="2026-05-19T13:18:05.920" v="494" actId="20577"/>
          <ac:spMkLst>
            <pc:docMk/>
            <pc:sldMk cId="4246870659" sldId="513"/>
            <ac:spMk id="12" creationId="{793B1067-5B35-C83F-E97A-688011A0EB69}"/>
          </ac:spMkLst>
        </pc:spChg>
      </pc:sldChg>
      <pc:sldChg chg="addSp delSp">
        <pc:chgData name="Karen Shaffer" userId="TBjdAIoiwjqc8/3lYAX9F/iLR7USMPR6z6LqvKgAsQ4=" providerId="None" clId="Web-{C7B8BF00-E7E7-4049-B644-06B60A211AAD}" dt="2026-05-19T13:12:23.392" v="311"/>
        <pc:sldMkLst>
          <pc:docMk/>
          <pc:sldMk cId="2593013560" sldId="514"/>
        </pc:sldMkLst>
        <pc:spChg chg="add">
          <ac:chgData name="Karen Shaffer" userId="TBjdAIoiwjqc8/3lYAX9F/iLR7USMPR6z6LqvKgAsQ4=" providerId="None" clId="Web-{C7B8BF00-E7E7-4049-B644-06B60A211AAD}" dt="2026-05-19T13:12:18.720" v="309"/>
          <ac:spMkLst>
            <pc:docMk/>
            <pc:sldMk cId="2593013560" sldId="514"/>
            <ac:spMk id="9" creationId="{4F3F2560-948C-0A99-5370-13DBA1355578}"/>
          </ac:spMkLst>
        </pc:spChg>
      </pc:sldChg>
      <pc:sldChg chg="modSp modNotes">
        <pc:chgData name="Karen Shaffer" userId="TBjdAIoiwjqc8/3lYAX9F/iLR7USMPR6z6LqvKgAsQ4=" providerId="None" clId="Web-{C7B8BF00-E7E7-4049-B644-06B60A211AAD}" dt="2026-05-19T14:33:43.055" v="1200" actId="20577"/>
        <pc:sldMkLst>
          <pc:docMk/>
          <pc:sldMk cId="54019838" sldId="515"/>
        </pc:sldMkLst>
        <pc:spChg chg="mod">
          <ac:chgData name="Karen Shaffer" userId="TBjdAIoiwjqc8/3lYAX9F/iLR7USMPR6z6LqvKgAsQ4=" providerId="None" clId="Web-{C7B8BF00-E7E7-4049-B644-06B60A211AAD}" dt="2026-05-19T14:33:43.055" v="1200" actId="20577"/>
          <ac:spMkLst>
            <pc:docMk/>
            <pc:sldMk cId="54019838" sldId="515"/>
            <ac:spMk id="3" creationId="{1C6A68B5-9D47-4E6D-D7F2-DC8D23B39F4E}"/>
          </ac:spMkLst>
        </pc:spChg>
      </pc:sldChg>
      <pc:sldChg chg="addSp delSp modSp modNotes">
        <pc:chgData name="Karen Shaffer" userId="TBjdAIoiwjqc8/3lYAX9F/iLR7USMPR6z6LqvKgAsQ4=" providerId="None" clId="Web-{C7B8BF00-E7E7-4049-B644-06B60A211AAD}" dt="2026-05-19T14:33:52.478" v="1201" actId="20577"/>
        <pc:sldMkLst>
          <pc:docMk/>
          <pc:sldMk cId="2450969530" sldId="516"/>
        </pc:sldMkLst>
        <pc:spChg chg="mod">
          <ac:chgData name="Karen Shaffer" userId="TBjdAIoiwjqc8/3lYAX9F/iLR7USMPR6z6LqvKgAsQ4=" providerId="None" clId="Web-{C7B8BF00-E7E7-4049-B644-06B60A211AAD}" dt="2026-05-19T14:33:52.478" v="1201" actId="20577"/>
          <ac:spMkLst>
            <pc:docMk/>
            <pc:sldMk cId="2450969530" sldId="516"/>
            <ac:spMk id="3" creationId="{26FC8BAE-C6A9-64FB-5C22-BADD21E27CB6}"/>
          </ac:spMkLst>
        </pc:spChg>
      </pc:sldChg>
      <pc:sldChg chg="modSp modNotes">
        <pc:chgData name="Karen Shaffer" userId="TBjdAIoiwjqc8/3lYAX9F/iLR7USMPR6z6LqvKgAsQ4=" providerId="None" clId="Web-{C7B8BF00-E7E7-4049-B644-06B60A211AAD}" dt="2026-05-19T14:34:01.040" v="1202" actId="20577"/>
        <pc:sldMkLst>
          <pc:docMk/>
          <pc:sldMk cId="1733327065" sldId="517"/>
        </pc:sldMkLst>
        <pc:spChg chg="mod">
          <ac:chgData name="Karen Shaffer" userId="TBjdAIoiwjqc8/3lYAX9F/iLR7USMPR6z6LqvKgAsQ4=" providerId="None" clId="Web-{C7B8BF00-E7E7-4049-B644-06B60A211AAD}" dt="2026-05-19T14:34:01.040" v="1202" actId="20577"/>
          <ac:spMkLst>
            <pc:docMk/>
            <pc:sldMk cId="1733327065" sldId="517"/>
            <ac:spMk id="3" creationId="{68A01D33-14F3-DB48-2853-7E4214F2D8FC}"/>
          </ac:spMkLst>
        </pc:spChg>
      </pc:sldChg>
      <pc:sldChg chg="modSp modNotes">
        <pc:chgData name="Karen Shaffer" userId="TBjdAIoiwjqc8/3lYAX9F/iLR7USMPR6z6LqvKgAsQ4=" providerId="None" clId="Web-{C7B8BF00-E7E7-4049-B644-06B60A211AAD}" dt="2026-05-19T14:36:10.217" v="1219"/>
        <pc:sldMkLst>
          <pc:docMk/>
          <pc:sldMk cId="279808877" sldId="518"/>
        </pc:sldMkLst>
        <pc:spChg chg="mod">
          <ac:chgData name="Karen Shaffer" userId="TBjdAIoiwjqc8/3lYAX9F/iLR7USMPR6z6LqvKgAsQ4=" providerId="None" clId="Web-{C7B8BF00-E7E7-4049-B644-06B60A211AAD}" dt="2026-05-19T14:34:17.635" v="1204" actId="20577"/>
          <ac:spMkLst>
            <pc:docMk/>
            <pc:sldMk cId="279808877" sldId="518"/>
            <ac:spMk id="3" creationId="{467669CB-F3F6-2258-DF42-77D551739755}"/>
          </ac:spMkLst>
        </pc:spChg>
      </pc:sldChg>
      <pc:sldChg chg="modNotes">
        <pc:chgData name="Karen Shaffer" userId="TBjdAIoiwjqc8/3lYAX9F/iLR7USMPR6z6LqvKgAsQ4=" providerId="None" clId="Web-{C7B8BF00-E7E7-4049-B644-06B60A211AAD}" dt="2026-05-19T14:01:58.438" v="888"/>
        <pc:sldMkLst>
          <pc:docMk/>
          <pc:sldMk cId="1472326757" sldId="525"/>
        </pc:sldMkLst>
      </pc:sldChg>
      <pc:sldChg chg="modNotes">
        <pc:chgData name="Karen Shaffer" userId="TBjdAIoiwjqc8/3lYAX9F/iLR7USMPR6z6LqvKgAsQ4=" providerId="None" clId="Web-{C7B8BF00-E7E7-4049-B644-06B60A211AAD}" dt="2026-05-19T14:25:18.037" v="1106"/>
        <pc:sldMkLst>
          <pc:docMk/>
          <pc:sldMk cId="2542598671" sldId="526"/>
        </pc:sldMkLst>
      </pc:sldChg>
      <pc:sldChg chg="modSp add ord replId modNotes">
        <pc:chgData name="Karen Shaffer" userId="TBjdAIoiwjqc8/3lYAX9F/iLR7USMPR6z6LqvKgAsQ4=" providerId="None" clId="Web-{C7B8BF00-E7E7-4049-B644-06B60A211AAD}" dt="2026-05-19T14:21:18.637" v="970" actId="20577"/>
        <pc:sldMkLst>
          <pc:docMk/>
          <pc:sldMk cId="1813686559" sldId="528"/>
        </pc:sldMkLst>
        <pc:spChg chg="mod">
          <ac:chgData name="Karen Shaffer" userId="TBjdAIoiwjqc8/3lYAX9F/iLR7USMPR6z6LqvKgAsQ4=" providerId="None" clId="Web-{C7B8BF00-E7E7-4049-B644-06B60A211AAD}" dt="2026-05-19T14:21:18.637" v="970" actId="20577"/>
          <ac:spMkLst>
            <pc:docMk/>
            <pc:sldMk cId="1813686559" sldId="528"/>
            <ac:spMk id="2" creationId="{ADA2C387-19A8-BF1B-1F4D-B2DD9267E083}"/>
          </ac:spMkLst>
        </pc:spChg>
      </pc:sldChg>
    </pc:docChg>
  </pc:docChgLst>
  <pc:docChgLst>
    <pc:chgData name="Allison Andreola" userId="awko6JiC/KZ27eTawpnsK+9DjWrE/yXZykpZhnC6Cp0=" providerId="None" clId="Web-{F732A660-B0BF-45FA-B4F6-1700FDAA4FD9}"/>
    <pc:docChg chg="modSld">
      <pc:chgData name="Allison Andreola" userId="awko6JiC/KZ27eTawpnsK+9DjWrE/yXZykpZhnC6Cp0=" providerId="None" clId="Web-{F732A660-B0BF-45FA-B4F6-1700FDAA4FD9}" dt="2026-06-09T19:46:10.870" v="24" actId="20577"/>
      <pc:docMkLst>
        <pc:docMk/>
      </pc:docMkLst>
      <pc:sldChg chg="modSp modCm">
        <pc:chgData name="Allison Andreola" userId="awko6JiC/KZ27eTawpnsK+9DjWrE/yXZykpZhnC6Cp0=" providerId="None" clId="Web-{F732A660-B0BF-45FA-B4F6-1700FDAA4FD9}" dt="2026-06-09T19:45:35.058" v="19" actId="20577"/>
        <pc:sldMkLst>
          <pc:docMk/>
          <pc:sldMk cId="972936914" sldId="438"/>
        </pc:sldMkLst>
        <pc:spChg chg="mod">
          <ac:chgData name="Allison Andreola" userId="awko6JiC/KZ27eTawpnsK+9DjWrE/yXZykpZhnC6Cp0=" providerId="None" clId="Web-{F732A660-B0BF-45FA-B4F6-1700FDAA4FD9}" dt="2026-06-09T19:45:35.058" v="19" actId="20577"/>
          <ac:spMkLst>
            <pc:docMk/>
            <pc:sldMk cId="972936914" sldId="438"/>
            <ac:spMk id="7" creationId="{289924DA-DFF9-3E1E-7938-EEF766B209DC}"/>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F732A660-B0BF-45FA-B4F6-1700FDAA4FD9}" dt="2026-06-09T19:45:14.839" v="18" actId="20577"/>
              <pc2:cmMkLst xmlns:pc2="http://schemas.microsoft.com/office/powerpoint/2019/9/main/command">
                <pc:docMk/>
                <pc:sldMk cId="972936914" sldId="438"/>
                <pc2:cmMk id="{7C8D5D8D-28D2-4C95-959F-E036A3F169A7}"/>
              </pc2:cmMkLst>
            </pc226:cmChg>
          </p:ext>
        </pc:extLst>
      </pc:sldChg>
      <pc:sldChg chg="modSp modCm">
        <pc:chgData name="Allison Andreola" userId="awko6JiC/KZ27eTawpnsK+9DjWrE/yXZykpZhnC6Cp0=" providerId="None" clId="Web-{F732A660-B0BF-45FA-B4F6-1700FDAA4FD9}" dt="2026-06-09T19:43:15.777" v="1" actId="20577"/>
        <pc:sldMkLst>
          <pc:docMk/>
          <pc:sldMk cId="1063462519" sldId="446"/>
        </pc:sldMkLst>
        <pc:spChg chg="mod">
          <ac:chgData name="Allison Andreola" userId="awko6JiC/KZ27eTawpnsK+9DjWrE/yXZykpZhnC6Cp0=" providerId="None" clId="Web-{F732A660-B0BF-45FA-B4F6-1700FDAA4FD9}" dt="2026-06-09T19:43:15.777" v="1" actId="20577"/>
          <ac:spMkLst>
            <pc:docMk/>
            <pc:sldMk cId="1063462519" sldId="446"/>
            <ac:spMk id="2" creationId="{15AFAEBA-272B-DCD7-917A-E2ABD9EDA46F}"/>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F732A660-B0BF-45FA-B4F6-1700FDAA4FD9}" dt="2026-06-09T19:43:10.027" v="0" actId="20577"/>
              <pc2:cmMkLst xmlns:pc2="http://schemas.microsoft.com/office/powerpoint/2019/9/main/command">
                <pc:docMk/>
                <pc:sldMk cId="1063462519" sldId="446"/>
                <pc2:cmMk id="{1FBD0EC2-3500-4E72-8D67-EF103DF01D00}"/>
              </pc2:cmMkLst>
            </pc226:cmChg>
          </p:ext>
        </pc:extLst>
      </pc:sldChg>
      <pc:sldChg chg="modSp">
        <pc:chgData name="Allison Andreola" userId="awko6JiC/KZ27eTawpnsK+9DjWrE/yXZykpZhnC6Cp0=" providerId="None" clId="Web-{F732A660-B0BF-45FA-B4F6-1700FDAA4FD9}" dt="2026-06-09T19:43:50.011" v="6" actId="20577"/>
        <pc:sldMkLst>
          <pc:docMk/>
          <pc:sldMk cId="3006549745" sldId="480"/>
        </pc:sldMkLst>
        <pc:spChg chg="mod">
          <ac:chgData name="Allison Andreola" userId="awko6JiC/KZ27eTawpnsK+9DjWrE/yXZykpZhnC6Cp0=" providerId="None" clId="Web-{F732A660-B0BF-45FA-B4F6-1700FDAA4FD9}" dt="2026-06-09T19:43:50.011" v="6" actId="20577"/>
          <ac:spMkLst>
            <pc:docMk/>
            <pc:sldMk cId="3006549745" sldId="480"/>
            <ac:spMk id="6" creationId="{70161810-B805-BB6C-87EC-734EEC253361}"/>
          </ac:spMkLst>
        </pc:spChg>
      </pc:sldChg>
      <pc:sldChg chg="modSp modCm">
        <pc:chgData name="Allison Andreola" userId="awko6JiC/KZ27eTawpnsK+9DjWrE/yXZykpZhnC6Cp0=" providerId="None" clId="Web-{F732A660-B0BF-45FA-B4F6-1700FDAA4FD9}" dt="2026-06-09T19:46:10.870" v="24" actId="20577"/>
        <pc:sldMkLst>
          <pc:docMk/>
          <pc:sldMk cId="878476722" sldId="512"/>
        </pc:sldMkLst>
        <pc:spChg chg="mod">
          <ac:chgData name="Allison Andreola" userId="awko6JiC/KZ27eTawpnsK+9DjWrE/yXZykpZhnC6Cp0=" providerId="None" clId="Web-{F732A660-B0BF-45FA-B4F6-1700FDAA4FD9}" dt="2026-06-09T19:46:10.870" v="24" actId="20577"/>
          <ac:spMkLst>
            <pc:docMk/>
            <pc:sldMk cId="878476722" sldId="512"/>
            <ac:spMk id="3" creationId="{5F01272B-F5B8-30B5-7377-C241F9F84DBB}"/>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F732A660-B0BF-45FA-B4F6-1700FDAA4FD9}" dt="2026-06-09T19:46:08.026" v="23" actId="20577"/>
              <pc2:cmMkLst xmlns:pc2="http://schemas.microsoft.com/office/powerpoint/2019/9/main/command">
                <pc:docMk/>
                <pc:sldMk cId="878476722" sldId="512"/>
                <pc2:cmMk id="{6E4C8DD3-81AE-4F5B-AFFA-652249A81D25}"/>
              </pc2:cmMkLst>
            </pc226:cmChg>
          </p:ext>
        </pc:extLst>
      </pc:sldChg>
      <pc:sldChg chg="modSp">
        <pc:chgData name="Allison Andreola" userId="awko6JiC/KZ27eTawpnsK+9DjWrE/yXZykpZhnC6Cp0=" providerId="None" clId="Web-{F732A660-B0BF-45FA-B4F6-1700FDAA4FD9}" dt="2026-06-09T19:43:59.011" v="8" actId="20577"/>
        <pc:sldMkLst>
          <pc:docMk/>
          <pc:sldMk cId="54019838" sldId="515"/>
        </pc:sldMkLst>
        <pc:spChg chg="mod">
          <ac:chgData name="Allison Andreola" userId="awko6JiC/KZ27eTawpnsK+9DjWrE/yXZykpZhnC6Cp0=" providerId="None" clId="Web-{F732A660-B0BF-45FA-B4F6-1700FDAA4FD9}" dt="2026-06-09T19:43:59.011" v="8" actId="20577"/>
          <ac:spMkLst>
            <pc:docMk/>
            <pc:sldMk cId="54019838" sldId="515"/>
            <ac:spMk id="6" creationId="{6D0DA0E1-B5AC-C094-5D99-CA42A86A07B4}"/>
          </ac:spMkLst>
        </pc:spChg>
      </pc:sldChg>
      <pc:sldChg chg="modSp">
        <pc:chgData name="Allison Andreola" userId="awko6JiC/KZ27eTawpnsK+9DjWrE/yXZykpZhnC6Cp0=" providerId="None" clId="Web-{F732A660-B0BF-45FA-B4F6-1700FDAA4FD9}" dt="2026-06-09T19:44:21.417" v="10" actId="20577"/>
        <pc:sldMkLst>
          <pc:docMk/>
          <pc:sldMk cId="2450969530" sldId="516"/>
        </pc:sldMkLst>
        <pc:spChg chg="mod">
          <ac:chgData name="Allison Andreola" userId="awko6JiC/KZ27eTawpnsK+9DjWrE/yXZykpZhnC6Cp0=" providerId="None" clId="Web-{F732A660-B0BF-45FA-B4F6-1700FDAA4FD9}" dt="2026-06-09T19:44:21.417" v="10" actId="20577"/>
          <ac:spMkLst>
            <pc:docMk/>
            <pc:sldMk cId="2450969530" sldId="516"/>
            <ac:spMk id="6" creationId="{7233A606-B999-4204-D4EE-B483302DA1AB}"/>
          </ac:spMkLst>
        </pc:spChg>
      </pc:sldChg>
      <pc:sldChg chg="modSp">
        <pc:chgData name="Allison Andreola" userId="awko6JiC/KZ27eTawpnsK+9DjWrE/yXZykpZhnC6Cp0=" providerId="None" clId="Web-{F732A660-B0BF-45FA-B4F6-1700FDAA4FD9}" dt="2026-06-09T19:44:47.949" v="13" actId="20577"/>
        <pc:sldMkLst>
          <pc:docMk/>
          <pc:sldMk cId="1733327065" sldId="517"/>
        </pc:sldMkLst>
        <pc:spChg chg="mod">
          <ac:chgData name="Allison Andreola" userId="awko6JiC/KZ27eTawpnsK+9DjWrE/yXZykpZhnC6Cp0=" providerId="None" clId="Web-{F732A660-B0BF-45FA-B4F6-1700FDAA4FD9}" dt="2026-06-09T19:44:31.824" v="11" actId="1076"/>
          <ac:spMkLst>
            <pc:docMk/>
            <pc:sldMk cId="1733327065" sldId="517"/>
            <ac:spMk id="3" creationId="{68A01D33-14F3-DB48-2853-7E4214F2D8FC}"/>
          </ac:spMkLst>
        </pc:spChg>
        <pc:spChg chg="mod">
          <ac:chgData name="Allison Andreola" userId="awko6JiC/KZ27eTawpnsK+9DjWrE/yXZykpZhnC6Cp0=" providerId="None" clId="Web-{F732A660-B0BF-45FA-B4F6-1700FDAA4FD9}" dt="2026-06-09T19:44:47.949" v="13" actId="20577"/>
          <ac:spMkLst>
            <pc:docMk/>
            <pc:sldMk cId="1733327065" sldId="517"/>
            <ac:spMk id="6" creationId="{E0E8EB8C-9087-4109-127E-44EA7FB79B46}"/>
          </ac:spMkLst>
        </pc:spChg>
      </pc:sldChg>
      <pc:sldChg chg="modSp modCm">
        <pc:chgData name="Allison Andreola" userId="awko6JiC/KZ27eTawpnsK+9DjWrE/yXZykpZhnC6Cp0=" providerId="None" clId="Web-{F732A660-B0BF-45FA-B4F6-1700FDAA4FD9}" dt="2026-06-09T19:43:45.730" v="4" actId="20577"/>
        <pc:sldMkLst>
          <pc:docMk/>
          <pc:sldMk cId="279808877" sldId="518"/>
        </pc:sldMkLst>
        <pc:spChg chg="mod">
          <ac:chgData name="Allison Andreola" userId="awko6JiC/KZ27eTawpnsK+9DjWrE/yXZykpZhnC6Cp0=" providerId="None" clId="Web-{F732A660-B0BF-45FA-B4F6-1700FDAA4FD9}" dt="2026-06-09T19:43:21.465" v="2" actId="1076"/>
          <ac:spMkLst>
            <pc:docMk/>
            <pc:sldMk cId="279808877" sldId="518"/>
            <ac:spMk id="3" creationId="{467669CB-F3F6-2258-DF42-77D551739755}"/>
          </ac:spMkLst>
        </pc:spChg>
        <pc:spChg chg="mod">
          <ac:chgData name="Allison Andreola" userId="awko6JiC/KZ27eTawpnsK+9DjWrE/yXZykpZhnC6Cp0=" providerId="None" clId="Web-{F732A660-B0BF-45FA-B4F6-1700FDAA4FD9}" dt="2026-06-09T19:43:45.730" v="4" actId="20577"/>
          <ac:spMkLst>
            <pc:docMk/>
            <pc:sldMk cId="279808877" sldId="518"/>
            <ac:spMk id="6" creationId="{3C12DDFA-76DA-082E-8056-DFB66EC390FA}"/>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F732A660-B0BF-45FA-B4F6-1700FDAA4FD9}" dt="2026-06-09T19:43:36.824" v="3" actId="20577"/>
              <pc2:cmMkLst xmlns:pc2="http://schemas.microsoft.com/office/powerpoint/2019/9/main/command">
                <pc:docMk/>
                <pc:sldMk cId="279808877" sldId="518"/>
                <pc2:cmMk id="{67E9B2F9-ABF3-4180-99E3-72FD5AEA73B4}"/>
              </pc2:cmMkLst>
            </pc226:cmChg>
          </p:ext>
        </pc:extLst>
      </pc:sldChg>
      <pc:sldChg chg="modSp modCm">
        <pc:chgData name="Allison Andreola" userId="awko6JiC/KZ27eTawpnsK+9DjWrE/yXZykpZhnC6Cp0=" providerId="None" clId="Web-{F732A660-B0BF-45FA-B4F6-1700FDAA4FD9}" dt="2026-06-09T19:45:10.527" v="17" actId="20577"/>
        <pc:sldMkLst>
          <pc:docMk/>
          <pc:sldMk cId="1474570084" sldId="520"/>
        </pc:sldMkLst>
        <pc:spChg chg="mod">
          <ac:chgData name="Allison Andreola" userId="awko6JiC/KZ27eTawpnsK+9DjWrE/yXZykpZhnC6Cp0=" providerId="None" clId="Web-{F732A660-B0BF-45FA-B4F6-1700FDAA4FD9}" dt="2026-06-09T19:45:10.527" v="17" actId="20577"/>
          <ac:spMkLst>
            <pc:docMk/>
            <pc:sldMk cId="1474570084" sldId="520"/>
            <ac:spMk id="3" creationId="{0173E0BA-26B1-FF19-7047-7653847D4706}"/>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F732A660-B0BF-45FA-B4F6-1700FDAA4FD9}" dt="2026-06-09T19:45:06.839" v="16" actId="20577"/>
              <pc2:cmMkLst xmlns:pc2="http://schemas.microsoft.com/office/powerpoint/2019/9/main/command">
                <pc:docMk/>
                <pc:sldMk cId="1474570084" sldId="520"/>
                <pc2:cmMk id="{5AE2754D-F755-4FF7-A966-084C2512D78C}"/>
              </pc2:cmMkLst>
            </pc226:cmChg>
          </p:ext>
        </pc:extLst>
      </pc:sldChg>
      <pc:sldChg chg="modSp modCm">
        <pc:chgData name="Allison Andreola" userId="awko6JiC/KZ27eTawpnsK+9DjWrE/yXZykpZhnC6Cp0=" providerId="None" clId="Web-{F732A660-B0BF-45FA-B4F6-1700FDAA4FD9}" dt="2026-06-09T19:46:02.636" v="22" actId="20577"/>
        <pc:sldMkLst>
          <pc:docMk/>
          <pc:sldMk cId="2542598671" sldId="526"/>
        </pc:sldMkLst>
        <pc:spChg chg="mod">
          <ac:chgData name="Allison Andreola" userId="awko6JiC/KZ27eTawpnsK+9DjWrE/yXZykpZhnC6Cp0=" providerId="None" clId="Web-{F732A660-B0BF-45FA-B4F6-1700FDAA4FD9}" dt="2026-06-09T19:46:02.636" v="22" actId="20577"/>
          <ac:spMkLst>
            <pc:docMk/>
            <pc:sldMk cId="2542598671" sldId="526"/>
            <ac:spMk id="3" creationId="{939B10E1-D7D3-D5DF-3150-85BD4DC92CFE}"/>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F732A660-B0BF-45FA-B4F6-1700FDAA4FD9}" dt="2026-06-09T19:45:59.620" v="21" actId="20577"/>
              <pc2:cmMkLst xmlns:pc2="http://schemas.microsoft.com/office/powerpoint/2019/9/main/command">
                <pc:docMk/>
                <pc:sldMk cId="2542598671" sldId="526"/>
                <pc2:cmMk id="{02D9B508-E96A-4EF5-B832-06A185FB0F35}"/>
              </pc2:cmMkLst>
            </pc226:cmChg>
          </p:ext>
        </pc:extLst>
      </pc:sldChg>
    </pc:docChg>
  </pc:docChgLst>
  <pc:docChgLst>
    <pc:chgData name="Kristin Kane" userId="knB8B4nQMdTY9qwQ7Rvhf8RMAi08fCjhWp5m83vKjEg=" providerId="None" clId="Web-{42649F3A-8BF8-4D40-9E0B-F97D808562D0}"/>
    <pc:docChg chg="mod modSld">
      <pc:chgData name="Kristin Kane" userId="knB8B4nQMdTY9qwQ7Rvhf8RMAi08fCjhWp5m83vKjEg=" providerId="None" clId="Web-{42649F3A-8BF8-4D40-9E0B-F97D808562D0}" dt="2026-06-11T14:36:30.344" v="82"/>
      <pc:docMkLst>
        <pc:docMk/>
      </pc:docMkLst>
      <pc:sldChg chg="delSp">
        <pc:chgData name="Kristin Kane" userId="knB8B4nQMdTY9qwQ7Rvhf8RMAi08fCjhWp5m83vKjEg=" providerId="None" clId="Web-{42649F3A-8BF8-4D40-9E0B-F97D808562D0}" dt="2026-06-11T12:57:01.470" v="68"/>
        <pc:sldMkLst>
          <pc:docMk/>
          <pc:sldMk cId="3461526020" sldId="423"/>
        </pc:sldMkLst>
        <pc:spChg chg="del">
          <ac:chgData name="Kristin Kane" userId="knB8B4nQMdTY9qwQ7Rvhf8RMAi08fCjhWp5m83vKjEg=" providerId="None" clId="Web-{42649F3A-8BF8-4D40-9E0B-F97D808562D0}" dt="2026-06-11T12:57:01.470" v="68"/>
          <ac:spMkLst>
            <pc:docMk/>
            <pc:sldMk cId="3461526020" sldId="423"/>
            <ac:spMk id="8" creationId="{C316709D-0AB4-3223-8978-F5C3AEE3AE93}"/>
          </ac:spMkLst>
        </pc:spChg>
      </pc:sldChg>
      <pc:sldChg chg="modSp">
        <pc:chgData name="Kristin Kane" userId="knB8B4nQMdTY9qwQ7Rvhf8RMAi08fCjhWp5m83vKjEg=" providerId="None" clId="Web-{42649F3A-8BF8-4D40-9E0B-F97D808562D0}" dt="2026-06-11T12:50:01.737" v="39" actId="20577"/>
        <pc:sldMkLst>
          <pc:docMk/>
          <pc:sldMk cId="1781950179" sldId="427"/>
        </pc:sldMkLst>
        <pc:spChg chg="mod">
          <ac:chgData name="Kristin Kane" userId="knB8B4nQMdTY9qwQ7Rvhf8RMAi08fCjhWp5m83vKjEg=" providerId="None" clId="Web-{42649F3A-8BF8-4D40-9E0B-F97D808562D0}" dt="2026-06-11T12:50:01.737" v="39" actId="20577"/>
          <ac:spMkLst>
            <pc:docMk/>
            <pc:sldMk cId="1781950179" sldId="427"/>
            <ac:spMk id="8" creationId="{F956F186-6DE1-7618-9D2C-4381E3C46F84}"/>
          </ac:spMkLst>
        </pc:spChg>
      </pc:sldChg>
      <pc:sldChg chg="modSp">
        <pc:chgData name="Kristin Kane" userId="knB8B4nQMdTY9qwQ7Rvhf8RMAi08fCjhWp5m83vKjEg=" providerId="None" clId="Web-{42649F3A-8BF8-4D40-9E0B-F97D808562D0}" dt="2026-06-11T12:59:41.203" v="78"/>
        <pc:sldMkLst>
          <pc:docMk/>
          <pc:sldMk cId="1747269330" sldId="429"/>
        </pc:sldMkLst>
        <pc:spChg chg="mod">
          <ac:chgData name="Kristin Kane" userId="knB8B4nQMdTY9qwQ7Rvhf8RMAi08fCjhWp5m83vKjEg=" providerId="None" clId="Web-{42649F3A-8BF8-4D40-9E0B-F97D808562D0}" dt="2026-06-11T12:45:32.692" v="6" actId="20577"/>
          <ac:spMkLst>
            <pc:docMk/>
            <pc:sldMk cId="1747269330" sldId="429"/>
            <ac:spMk id="4" creationId="{BDFA47A9-315F-F907-72F6-DAE42C9EB761}"/>
          </ac:spMkLst>
        </pc:spChg>
        <pc:picChg chg="mod">
          <ac:chgData name="Kristin Kane" userId="knB8B4nQMdTY9qwQ7Rvhf8RMAi08fCjhWp5m83vKjEg=" providerId="None" clId="Web-{42649F3A-8BF8-4D40-9E0B-F97D808562D0}" dt="2026-06-11T12:59:41.203" v="78"/>
          <ac:picMkLst>
            <pc:docMk/>
            <pc:sldMk cId="1747269330" sldId="429"/>
            <ac:picMk id="11" creationId="{85A3E108-E20D-7536-907B-CB70416F9355}"/>
          </ac:picMkLst>
        </pc:picChg>
      </pc:sldChg>
      <pc:sldChg chg="modSp">
        <pc:chgData name="Kristin Kane" userId="knB8B4nQMdTY9qwQ7Rvhf8RMAi08fCjhWp5m83vKjEg=" providerId="None" clId="Web-{42649F3A-8BF8-4D40-9E0B-F97D808562D0}" dt="2026-06-11T12:45:57.957" v="8" actId="20577"/>
        <pc:sldMkLst>
          <pc:docMk/>
          <pc:sldMk cId="3085432553" sldId="432"/>
        </pc:sldMkLst>
        <pc:spChg chg="mod">
          <ac:chgData name="Kristin Kane" userId="knB8B4nQMdTY9qwQ7Rvhf8RMAi08fCjhWp5m83vKjEg=" providerId="None" clId="Web-{42649F3A-8BF8-4D40-9E0B-F97D808562D0}" dt="2026-06-11T12:45:57.957" v="8" actId="20577"/>
          <ac:spMkLst>
            <pc:docMk/>
            <pc:sldMk cId="3085432553" sldId="432"/>
            <ac:spMk id="7" creationId="{12A7587B-21C3-AC2C-C3E8-B99CD1DF0CAC}"/>
          </ac:spMkLst>
        </pc:spChg>
      </pc:sldChg>
      <pc:sldChg chg="modSp">
        <pc:chgData name="Kristin Kane" userId="knB8B4nQMdTY9qwQ7Rvhf8RMAi08fCjhWp5m83vKjEg=" providerId="None" clId="Web-{42649F3A-8BF8-4D40-9E0B-F97D808562D0}" dt="2026-06-11T12:48:23.597" v="22" actId="20577"/>
        <pc:sldMkLst>
          <pc:docMk/>
          <pc:sldMk cId="1063462519" sldId="446"/>
        </pc:sldMkLst>
        <pc:spChg chg="mod">
          <ac:chgData name="Kristin Kane" userId="knB8B4nQMdTY9qwQ7Rvhf8RMAi08fCjhWp5m83vKjEg=" providerId="None" clId="Web-{42649F3A-8BF8-4D40-9E0B-F97D808562D0}" dt="2026-06-11T12:48:23.597" v="22" actId="20577"/>
          <ac:spMkLst>
            <pc:docMk/>
            <pc:sldMk cId="1063462519" sldId="446"/>
            <ac:spMk id="7" creationId="{766ED4BB-A7D0-6BC5-F259-B668B73314AA}"/>
          </ac:spMkLst>
        </pc:spChg>
      </pc:sldChg>
      <pc:sldChg chg="modSp">
        <pc:chgData name="Kristin Kane" userId="knB8B4nQMdTY9qwQ7Rvhf8RMAi08fCjhWp5m83vKjEg=" providerId="None" clId="Web-{42649F3A-8BF8-4D40-9E0B-F97D808562D0}" dt="2026-06-11T12:47:09.082" v="13" actId="20577"/>
        <pc:sldMkLst>
          <pc:docMk/>
          <pc:sldMk cId="2288235073" sldId="448"/>
        </pc:sldMkLst>
        <pc:spChg chg="mod">
          <ac:chgData name="Kristin Kane" userId="knB8B4nQMdTY9qwQ7Rvhf8RMAi08fCjhWp5m83vKjEg=" providerId="None" clId="Web-{42649F3A-8BF8-4D40-9E0B-F97D808562D0}" dt="2026-06-11T12:47:09.082" v="13" actId="20577"/>
          <ac:spMkLst>
            <pc:docMk/>
            <pc:sldMk cId="2288235073" sldId="448"/>
            <ac:spMk id="4" creationId="{9BDFB6ED-A9A7-6451-431D-E72BADC1441A}"/>
          </ac:spMkLst>
        </pc:spChg>
      </pc:sldChg>
      <pc:sldChg chg="modSp">
        <pc:chgData name="Kristin Kane" userId="knB8B4nQMdTY9qwQ7Rvhf8RMAi08fCjhWp5m83vKjEg=" providerId="None" clId="Web-{42649F3A-8BF8-4D40-9E0B-F97D808562D0}" dt="2026-06-11T12:47:02.551" v="12" actId="20577"/>
        <pc:sldMkLst>
          <pc:docMk/>
          <pc:sldMk cId="3266503292" sldId="449"/>
        </pc:sldMkLst>
        <pc:spChg chg="mod">
          <ac:chgData name="Kristin Kane" userId="knB8B4nQMdTY9qwQ7Rvhf8RMAi08fCjhWp5m83vKjEg=" providerId="None" clId="Web-{42649F3A-8BF8-4D40-9E0B-F97D808562D0}" dt="2026-06-11T12:47:02.551" v="12" actId="20577"/>
          <ac:spMkLst>
            <pc:docMk/>
            <pc:sldMk cId="3266503292" sldId="449"/>
            <ac:spMk id="3" creationId="{1EE6F89E-C0D0-6365-ABB2-47BBA765FE5E}"/>
          </ac:spMkLst>
        </pc:spChg>
      </pc:sldChg>
      <pc:sldChg chg="modSp">
        <pc:chgData name="Kristin Kane" userId="knB8B4nQMdTY9qwQ7Rvhf8RMAi08fCjhWp5m83vKjEg=" providerId="None" clId="Web-{42649F3A-8BF8-4D40-9E0B-F97D808562D0}" dt="2026-06-11T12:47:32.316" v="16" actId="20577"/>
        <pc:sldMkLst>
          <pc:docMk/>
          <pc:sldMk cId="1248105060" sldId="450"/>
        </pc:sldMkLst>
        <pc:spChg chg="mod">
          <ac:chgData name="Kristin Kane" userId="knB8B4nQMdTY9qwQ7Rvhf8RMAi08fCjhWp5m83vKjEg=" providerId="None" clId="Web-{42649F3A-8BF8-4D40-9E0B-F97D808562D0}" dt="2026-06-11T12:47:32.316" v="16" actId="20577"/>
          <ac:spMkLst>
            <pc:docMk/>
            <pc:sldMk cId="1248105060" sldId="450"/>
            <ac:spMk id="5" creationId="{CD2C4CC9-9AA0-2435-BE6A-5A903E435269}"/>
          </ac:spMkLst>
        </pc:spChg>
      </pc:sldChg>
      <pc:sldChg chg="delSp modSp">
        <pc:chgData name="Kristin Kane" userId="knB8B4nQMdTY9qwQ7Rvhf8RMAi08fCjhWp5m83vKjEg=" providerId="None" clId="Web-{42649F3A-8BF8-4D40-9E0B-F97D808562D0}" dt="2026-06-11T14:36:30.344" v="82"/>
        <pc:sldMkLst>
          <pc:docMk/>
          <pc:sldMk cId="4280760130" sldId="455"/>
        </pc:sldMkLst>
        <pc:spChg chg="mod">
          <ac:chgData name="Kristin Kane" userId="knB8B4nQMdTY9qwQ7Rvhf8RMAi08fCjhWp5m83vKjEg=" providerId="None" clId="Web-{42649F3A-8BF8-4D40-9E0B-F97D808562D0}" dt="2026-06-11T12:47:37.738" v="17" actId="20577"/>
          <ac:spMkLst>
            <pc:docMk/>
            <pc:sldMk cId="4280760130" sldId="455"/>
            <ac:spMk id="3" creationId="{CD8BD84D-1FEB-DC48-94A9-C19152344B9D}"/>
          </ac:spMkLst>
        </pc:spChg>
        <pc:spChg chg="mod">
          <ac:chgData name="Kristin Kane" userId="knB8B4nQMdTY9qwQ7Rvhf8RMAi08fCjhWp5m83vKjEg=" providerId="None" clId="Web-{42649F3A-8BF8-4D40-9E0B-F97D808562D0}" dt="2026-06-11T12:47:42.004" v="18" actId="20577"/>
          <ac:spMkLst>
            <pc:docMk/>
            <pc:sldMk cId="4280760130" sldId="455"/>
            <ac:spMk id="9" creationId="{EC487C3C-AD5C-88A7-5E47-A390E5E5F30A}"/>
          </ac:spMkLst>
        </pc:spChg>
        <pc:spChg chg="del">
          <ac:chgData name="Kristin Kane" userId="knB8B4nQMdTY9qwQ7Rvhf8RMAi08fCjhWp5m83vKjEg=" providerId="None" clId="Web-{42649F3A-8BF8-4D40-9E0B-F97D808562D0}" dt="2026-06-11T14:36:30.344" v="82"/>
          <ac:spMkLst>
            <pc:docMk/>
            <pc:sldMk cId="4280760130" sldId="455"/>
            <ac:spMk id="18" creationId="{8799A712-D3A1-E05A-B33F-7C3B27F490F6}"/>
          </ac:spMkLst>
        </pc:spChg>
        <pc:spChg chg="del">
          <ac:chgData name="Kristin Kane" userId="knB8B4nQMdTY9qwQ7Rvhf8RMAi08fCjhWp5m83vKjEg=" providerId="None" clId="Web-{42649F3A-8BF8-4D40-9E0B-F97D808562D0}" dt="2026-06-11T14:36:29.204" v="81"/>
          <ac:spMkLst>
            <pc:docMk/>
            <pc:sldMk cId="4280760130" sldId="455"/>
            <ac:spMk id="19" creationId="{E6700285-7BDD-B0DF-D34B-E2B18D653EFE}"/>
          </ac:spMkLst>
        </pc:spChg>
      </pc:sldChg>
      <pc:sldChg chg="modSp">
        <pc:chgData name="Kristin Kane" userId="knB8B4nQMdTY9qwQ7Rvhf8RMAi08fCjhWp5m83vKjEg=" providerId="None" clId="Web-{42649F3A-8BF8-4D40-9E0B-F97D808562D0}" dt="2026-06-11T12:48:48.238" v="26" actId="20577"/>
        <pc:sldMkLst>
          <pc:docMk/>
          <pc:sldMk cId="1804870517" sldId="456"/>
        </pc:sldMkLst>
        <pc:spChg chg="mod">
          <ac:chgData name="Kristin Kane" userId="knB8B4nQMdTY9qwQ7Rvhf8RMAi08fCjhWp5m83vKjEg=" providerId="None" clId="Web-{42649F3A-8BF8-4D40-9E0B-F97D808562D0}" dt="2026-06-11T12:48:43.519" v="25" actId="20577"/>
          <ac:spMkLst>
            <pc:docMk/>
            <pc:sldMk cId="1804870517" sldId="456"/>
            <ac:spMk id="6" creationId="{658D5AF8-DAA3-F2AA-2B68-207E1FB81AC3}"/>
          </ac:spMkLst>
        </pc:spChg>
        <pc:spChg chg="mod">
          <ac:chgData name="Kristin Kane" userId="knB8B4nQMdTY9qwQ7Rvhf8RMAi08fCjhWp5m83vKjEg=" providerId="None" clId="Web-{42649F3A-8BF8-4D40-9E0B-F97D808562D0}" dt="2026-06-11T12:48:48.238" v="26" actId="20577"/>
          <ac:spMkLst>
            <pc:docMk/>
            <pc:sldMk cId="1804870517" sldId="456"/>
            <ac:spMk id="7" creationId="{33489670-07BE-5950-C529-47D6C52FC9F2}"/>
          </ac:spMkLst>
        </pc:spChg>
      </pc:sldChg>
      <pc:sldChg chg="modSp">
        <pc:chgData name="Kristin Kane" userId="knB8B4nQMdTY9qwQ7Rvhf8RMAi08fCjhWp5m83vKjEg=" providerId="None" clId="Web-{42649F3A-8BF8-4D40-9E0B-F97D808562D0}" dt="2026-06-11T12:49:04.753" v="28" actId="20577"/>
        <pc:sldMkLst>
          <pc:docMk/>
          <pc:sldMk cId="3244857953" sldId="457"/>
        </pc:sldMkLst>
        <pc:spChg chg="mod">
          <ac:chgData name="Kristin Kane" userId="knB8B4nQMdTY9qwQ7Rvhf8RMAi08fCjhWp5m83vKjEg=" providerId="None" clId="Web-{42649F3A-8BF8-4D40-9E0B-F97D808562D0}" dt="2026-06-11T12:49:00.300" v="27" actId="20577"/>
          <ac:spMkLst>
            <pc:docMk/>
            <pc:sldMk cId="3244857953" sldId="457"/>
            <ac:spMk id="3" creationId="{8E167A13-517E-96AD-2C94-B142E3D6C6C8}"/>
          </ac:spMkLst>
        </pc:spChg>
        <pc:spChg chg="mod">
          <ac:chgData name="Kristin Kane" userId="knB8B4nQMdTY9qwQ7Rvhf8RMAi08fCjhWp5m83vKjEg=" providerId="None" clId="Web-{42649F3A-8BF8-4D40-9E0B-F97D808562D0}" dt="2026-06-11T12:49:04.753" v="28" actId="20577"/>
          <ac:spMkLst>
            <pc:docMk/>
            <pc:sldMk cId="3244857953" sldId="457"/>
            <ac:spMk id="9" creationId="{22795302-8D60-D9B2-63A9-E10AD0EABCF5}"/>
          </ac:spMkLst>
        </pc:spChg>
      </pc:sldChg>
      <pc:sldChg chg="modSp">
        <pc:chgData name="Kristin Kane" userId="knB8B4nQMdTY9qwQ7Rvhf8RMAi08fCjhWp5m83vKjEg=" providerId="None" clId="Web-{42649F3A-8BF8-4D40-9E0B-F97D808562D0}" dt="2026-06-11T12:54:55.689" v="61"/>
        <pc:sldMkLst>
          <pc:docMk/>
          <pc:sldMk cId="4059495212" sldId="464"/>
        </pc:sldMkLst>
        <pc:picChg chg="mod">
          <ac:chgData name="Kristin Kane" userId="knB8B4nQMdTY9qwQ7Rvhf8RMAi08fCjhWp5m83vKjEg=" providerId="None" clId="Web-{42649F3A-8BF8-4D40-9E0B-F97D808562D0}" dt="2026-06-11T12:54:55.689" v="61"/>
          <ac:picMkLst>
            <pc:docMk/>
            <pc:sldMk cId="4059495212" sldId="464"/>
            <ac:picMk id="3" creationId="{A78AE553-F875-C7E8-CFD4-C51739542CA9}"/>
          </ac:picMkLst>
        </pc:picChg>
      </pc:sldChg>
      <pc:sldChg chg="modSp">
        <pc:chgData name="Kristin Kane" userId="knB8B4nQMdTY9qwQ7Rvhf8RMAi08fCjhWp5m83vKjEg=" providerId="None" clId="Web-{42649F3A-8BF8-4D40-9E0B-F97D808562D0}" dt="2026-06-11T12:49:41.019" v="36" actId="20577"/>
        <pc:sldMkLst>
          <pc:docMk/>
          <pc:sldMk cId="3150095167" sldId="465"/>
        </pc:sldMkLst>
        <pc:spChg chg="mod">
          <ac:chgData name="Kristin Kane" userId="knB8B4nQMdTY9qwQ7Rvhf8RMAi08fCjhWp5m83vKjEg=" providerId="None" clId="Web-{42649F3A-8BF8-4D40-9E0B-F97D808562D0}" dt="2026-06-11T12:49:28.956" v="33" actId="20577"/>
          <ac:spMkLst>
            <pc:docMk/>
            <pc:sldMk cId="3150095167" sldId="465"/>
            <ac:spMk id="2" creationId="{A13E5EB6-857C-B153-8E1B-F0F3D65DF361}"/>
          </ac:spMkLst>
        </pc:spChg>
        <pc:spChg chg="mod">
          <ac:chgData name="Kristin Kane" userId="knB8B4nQMdTY9qwQ7Rvhf8RMAi08fCjhWp5m83vKjEg=" providerId="None" clId="Web-{42649F3A-8BF8-4D40-9E0B-F97D808562D0}" dt="2026-06-11T12:49:36.675" v="35" actId="1076"/>
          <ac:spMkLst>
            <pc:docMk/>
            <pc:sldMk cId="3150095167" sldId="465"/>
            <ac:spMk id="3" creationId="{EFBB34AF-2358-CB23-1717-A2037E70476B}"/>
          </ac:spMkLst>
        </pc:spChg>
        <pc:spChg chg="mod">
          <ac:chgData name="Kristin Kane" userId="knB8B4nQMdTY9qwQ7Rvhf8RMAi08fCjhWp5m83vKjEg=" providerId="None" clId="Web-{42649F3A-8BF8-4D40-9E0B-F97D808562D0}" dt="2026-06-11T12:49:41.019" v="36" actId="20577"/>
          <ac:spMkLst>
            <pc:docMk/>
            <pc:sldMk cId="3150095167" sldId="465"/>
            <ac:spMk id="6" creationId="{6DE9AE2D-E09F-9453-3F5D-8FEC5816A4AF}"/>
          </ac:spMkLst>
        </pc:spChg>
      </pc:sldChg>
      <pc:sldChg chg="modSp">
        <pc:chgData name="Kristin Kane" userId="knB8B4nQMdTY9qwQ7Rvhf8RMAi08fCjhWp5m83vKjEg=" providerId="None" clId="Web-{42649F3A-8BF8-4D40-9E0B-F97D808562D0}" dt="2026-06-11T12:49:52.800" v="38" actId="20577"/>
        <pc:sldMkLst>
          <pc:docMk/>
          <pc:sldMk cId="755159138" sldId="466"/>
        </pc:sldMkLst>
        <pc:spChg chg="mod">
          <ac:chgData name="Kristin Kane" userId="knB8B4nQMdTY9qwQ7Rvhf8RMAi08fCjhWp5m83vKjEg=" providerId="None" clId="Web-{42649F3A-8BF8-4D40-9E0B-F97D808562D0}" dt="2026-06-11T12:49:47.675" v="37" actId="20577"/>
          <ac:spMkLst>
            <pc:docMk/>
            <pc:sldMk cId="755159138" sldId="466"/>
            <ac:spMk id="2" creationId="{390AA13A-8068-7A96-2938-9AE06F47B3BB}"/>
          </ac:spMkLst>
        </pc:spChg>
        <pc:spChg chg="mod">
          <ac:chgData name="Kristin Kane" userId="knB8B4nQMdTY9qwQ7Rvhf8RMAi08fCjhWp5m83vKjEg=" providerId="None" clId="Web-{42649F3A-8BF8-4D40-9E0B-F97D808562D0}" dt="2026-06-11T12:49:52.800" v="38" actId="20577"/>
          <ac:spMkLst>
            <pc:docMk/>
            <pc:sldMk cId="755159138" sldId="466"/>
            <ac:spMk id="6" creationId="{54B4F6E6-839E-F9F4-6D06-23467CECA7B1}"/>
          </ac:spMkLst>
        </pc:spChg>
      </pc:sldChg>
      <pc:sldChg chg="delSp modSp">
        <pc:chgData name="Kristin Kane" userId="knB8B4nQMdTY9qwQ7Rvhf8RMAi08fCjhWp5m83vKjEg=" providerId="None" clId="Web-{42649F3A-8BF8-4D40-9E0B-F97D808562D0}" dt="2026-06-11T12:52:29.189" v="48"/>
        <pc:sldMkLst>
          <pc:docMk/>
          <pc:sldMk cId="3166424677" sldId="468"/>
        </pc:sldMkLst>
        <pc:picChg chg="mod">
          <ac:chgData name="Kristin Kane" userId="knB8B4nQMdTY9qwQ7Rvhf8RMAi08fCjhWp5m83vKjEg=" providerId="None" clId="Web-{42649F3A-8BF8-4D40-9E0B-F97D808562D0}" dt="2026-06-11T12:51:31.440" v="44"/>
          <ac:picMkLst>
            <pc:docMk/>
            <pc:sldMk cId="3166424677" sldId="468"/>
            <ac:picMk id="5" creationId="{5AAE0B23-9C0B-45B7-BCE4-5A9CD25DBD2F}"/>
          </ac:picMkLst>
        </pc:picChg>
        <pc:picChg chg="mod">
          <ac:chgData name="Kristin Kane" userId="knB8B4nQMdTY9qwQ7Rvhf8RMAi08fCjhWp5m83vKjEg=" providerId="None" clId="Web-{42649F3A-8BF8-4D40-9E0B-F97D808562D0}" dt="2026-06-11T12:52:27.080" v="47"/>
          <ac:picMkLst>
            <pc:docMk/>
            <pc:sldMk cId="3166424677" sldId="468"/>
            <ac:picMk id="11" creationId="{C250F6F3-2AE3-1FEE-6451-984B32EDB89F}"/>
          </ac:picMkLst>
        </pc:picChg>
        <pc:picChg chg="del">
          <ac:chgData name="Kristin Kane" userId="knB8B4nQMdTY9qwQ7Rvhf8RMAi08fCjhWp5m83vKjEg=" providerId="None" clId="Web-{42649F3A-8BF8-4D40-9E0B-F97D808562D0}" dt="2026-06-11T12:50:47.534" v="42"/>
          <ac:picMkLst>
            <pc:docMk/>
            <pc:sldMk cId="3166424677" sldId="468"/>
            <ac:picMk id="12" creationId="{C1F7EC60-1307-C7A6-A78F-A48D06987E3A}"/>
          </ac:picMkLst>
        </pc:picChg>
        <pc:picChg chg="mod">
          <ac:chgData name="Kristin Kane" userId="knB8B4nQMdTY9qwQ7Rvhf8RMAi08fCjhWp5m83vKjEg=" providerId="None" clId="Web-{42649F3A-8BF8-4D40-9E0B-F97D808562D0}" dt="2026-06-11T12:52:29.189" v="48"/>
          <ac:picMkLst>
            <pc:docMk/>
            <pc:sldMk cId="3166424677" sldId="468"/>
            <ac:picMk id="13" creationId="{A6F04297-4BED-4B27-3471-48AE1A8A9665}"/>
          </ac:picMkLst>
        </pc:picChg>
      </pc:sldChg>
      <pc:sldChg chg="modSp">
        <pc:chgData name="Kristin Kane" userId="knB8B4nQMdTY9qwQ7Rvhf8RMAi08fCjhWp5m83vKjEg=" providerId="None" clId="Web-{42649F3A-8BF8-4D40-9E0B-F97D808562D0}" dt="2026-06-11T12:56:03.704" v="67"/>
        <pc:sldMkLst>
          <pc:docMk/>
          <pc:sldMk cId="1011162537" sldId="474"/>
        </pc:sldMkLst>
        <pc:spChg chg="mod">
          <ac:chgData name="Kristin Kane" userId="knB8B4nQMdTY9qwQ7Rvhf8RMAi08fCjhWp5m83vKjEg=" providerId="None" clId="Web-{42649F3A-8BF8-4D40-9E0B-F97D808562D0}" dt="2026-06-11T12:55:12.954" v="63"/>
          <ac:spMkLst>
            <pc:docMk/>
            <pc:sldMk cId="1011162537" sldId="474"/>
            <ac:spMk id="9" creationId="{E6B1B892-BC16-31D5-8C27-59BE7B530399}"/>
          </ac:spMkLst>
        </pc:spChg>
        <pc:spChg chg="mod">
          <ac:chgData name="Kristin Kane" userId="knB8B4nQMdTY9qwQ7Rvhf8RMAi08fCjhWp5m83vKjEg=" providerId="None" clId="Web-{42649F3A-8BF8-4D40-9E0B-F97D808562D0}" dt="2026-06-11T12:55:41.548" v="66"/>
          <ac:spMkLst>
            <pc:docMk/>
            <pc:sldMk cId="1011162537" sldId="474"/>
            <ac:spMk id="10" creationId="{E99392BD-FF9E-A84B-A84F-C3D64C372424}"/>
          </ac:spMkLst>
        </pc:spChg>
        <pc:picChg chg="mod">
          <ac:chgData name="Kristin Kane" userId="knB8B4nQMdTY9qwQ7Rvhf8RMAi08fCjhWp5m83vKjEg=" providerId="None" clId="Web-{42649F3A-8BF8-4D40-9E0B-F97D808562D0}" dt="2026-06-11T12:56:03.704" v="67"/>
          <ac:picMkLst>
            <pc:docMk/>
            <pc:sldMk cId="1011162537" sldId="474"/>
            <ac:picMk id="3" creationId="{C6ED20A8-21ED-562E-5444-A7C3360310B7}"/>
          </ac:picMkLst>
        </pc:picChg>
      </pc:sldChg>
      <pc:sldChg chg="modSp">
        <pc:chgData name="Kristin Kane" userId="knB8B4nQMdTY9qwQ7Rvhf8RMAi08fCjhWp5m83vKjEg=" providerId="None" clId="Web-{42649F3A-8BF8-4D40-9E0B-F97D808562D0}" dt="2026-06-11T12:58:10.469" v="71"/>
        <pc:sldMkLst>
          <pc:docMk/>
          <pc:sldMk cId="3314805180" sldId="475"/>
        </pc:sldMkLst>
        <pc:picChg chg="mod">
          <ac:chgData name="Kristin Kane" userId="knB8B4nQMdTY9qwQ7Rvhf8RMAi08fCjhWp5m83vKjEg=" providerId="None" clId="Web-{42649F3A-8BF8-4D40-9E0B-F97D808562D0}" dt="2026-06-11T12:58:10.469" v="71"/>
          <ac:picMkLst>
            <pc:docMk/>
            <pc:sldMk cId="3314805180" sldId="475"/>
            <ac:picMk id="2" creationId="{FE5F037D-3FD5-1011-60FF-E2849E9F375A}"/>
          </ac:picMkLst>
        </pc:picChg>
      </pc:sldChg>
      <pc:sldChg chg="modSp">
        <pc:chgData name="Kristin Kane" userId="knB8B4nQMdTY9qwQ7Rvhf8RMAi08fCjhWp5m83vKjEg=" providerId="None" clId="Web-{42649F3A-8BF8-4D40-9E0B-F97D808562D0}" dt="2026-06-11T12:57:57.907" v="70" actId="20577"/>
        <pc:sldMkLst>
          <pc:docMk/>
          <pc:sldMk cId="355142712" sldId="476"/>
        </pc:sldMkLst>
        <pc:graphicFrameChg chg="mod modGraphic">
          <ac:chgData name="Kristin Kane" userId="knB8B4nQMdTY9qwQ7Rvhf8RMAi08fCjhWp5m83vKjEg=" providerId="None" clId="Web-{42649F3A-8BF8-4D40-9E0B-F97D808562D0}" dt="2026-06-11T12:57:57.907" v="70" actId="20577"/>
          <ac:graphicFrameMkLst>
            <pc:docMk/>
            <pc:sldMk cId="355142712" sldId="476"/>
            <ac:graphicFrameMk id="7" creationId="{55FABACB-147C-9196-C8FA-CB74E5870E03}"/>
          </ac:graphicFrameMkLst>
        </pc:graphicFrameChg>
      </pc:sldChg>
      <pc:sldChg chg="modSp">
        <pc:chgData name="Kristin Kane" userId="knB8B4nQMdTY9qwQ7Rvhf8RMAi08fCjhWp5m83vKjEg=" providerId="None" clId="Web-{42649F3A-8BF8-4D40-9E0B-F97D808562D0}" dt="2026-06-11T12:58:58.547" v="76"/>
        <pc:sldMkLst>
          <pc:docMk/>
          <pc:sldMk cId="3006549745" sldId="480"/>
        </pc:sldMkLst>
        <pc:spChg chg="mod">
          <ac:chgData name="Kristin Kane" userId="knB8B4nQMdTY9qwQ7Rvhf8RMAi08fCjhWp5m83vKjEg=" providerId="None" clId="Web-{42649F3A-8BF8-4D40-9E0B-F97D808562D0}" dt="2026-06-11T12:45:17.208" v="5" actId="20577"/>
          <ac:spMkLst>
            <pc:docMk/>
            <pc:sldMk cId="3006549745" sldId="480"/>
            <ac:spMk id="2" creationId="{10E0E770-3B4C-2720-566C-F3FBCB610A6E}"/>
          </ac:spMkLst>
        </pc:spChg>
        <pc:picChg chg="mod">
          <ac:chgData name="Kristin Kane" userId="knB8B4nQMdTY9qwQ7Rvhf8RMAi08fCjhWp5m83vKjEg=" providerId="None" clId="Web-{42649F3A-8BF8-4D40-9E0B-F97D808562D0}" dt="2026-06-11T12:58:58.547" v="76"/>
          <ac:picMkLst>
            <pc:docMk/>
            <pc:sldMk cId="3006549745" sldId="480"/>
            <ac:picMk id="5" creationId="{BEE57364-8047-75FB-8C44-A401FBA450C3}"/>
          </ac:picMkLst>
        </pc:picChg>
      </pc:sldChg>
      <pc:sldChg chg="modSp">
        <pc:chgData name="Kristin Kane" userId="knB8B4nQMdTY9qwQ7Rvhf8RMAi08fCjhWp5m83vKjEg=" providerId="None" clId="Web-{42649F3A-8BF8-4D40-9E0B-F97D808562D0}" dt="2026-06-11T12:53:13.627" v="53"/>
        <pc:sldMkLst>
          <pc:docMk/>
          <pc:sldMk cId="900587525" sldId="491"/>
        </pc:sldMkLst>
        <pc:picChg chg="mod">
          <ac:chgData name="Kristin Kane" userId="knB8B4nQMdTY9qwQ7Rvhf8RMAi08fCjhWp5m83vKjEg=" providerId="None" clId="Web-{42649F3A-8BF8-4D40-9E0B-F97D808562D0}" dt="2026-06-11T12:53:12.955" v="51"/>
          <ac:picMkLst>
            <pc:docMk/>
            <pc:sldMk cId="900587525" sldId="491"/>
            <ac:picMk id="4" creationId="{509A4A89-15FC-BA0F-86A7-46F9C418C28F}"/>
          </ac:picMkLst>
        </pc:picChg>
        <pc:picChg chg="mod">
          <ac:chgData name="Kristin Kane" userId="knB8B4nQMdTY9qwQ7Rvhf8RMAi08fCjhWp5m83vKjEg=" providerId="None" clId="Web-{42649F3A-8BF8-4D40-9E0B-F97D808562D0}" dt="2026-06-11T12:53:11.127" v="50"/>
          <ac:picMkLst>
            <pc:docMk/>
            <pc:sldMk cId="900587525" sldId="491"/>
            <ac:picMk id="6" creationId="{C072648B-1383-0DF0-AFF9-FBDA88AB98FC}"/>
          </ac:picMkLst>
        </pc:picChg>
        <pc:picChg chg="mod">
          <ac:chgData name="Kristin Kane" userId="knB8B4nQMdTY9qwQ7Rvhf8RMAi08fCjhWp5m83vKjEg=" providerId="None" clId="Web-{42649F3A-8BF8-4D40-9E0B-F97D808562D0}" dt="2026-06-11T12:53:13.627" v="53"/>
          <ac:picMkLst>
            <pc:docMk/>
            <pc:sldMk cId="900587525" sldId="491"/>
            <ac:picMk id="8" creationId="{A25E7E21-FE2C-72A6-B28C-3F753AFF00B3}"/>
          </ac:picMkLst>
        </pc:picChg>
      </pc:sldChg>
      <pc:sldChg chg="modSp">
        <pc:chgData name="Kristin Kane" userId="knB8B4nQMdTY9qwQ7Rvhf8RMAi08fCjhWp5m83vKjEg=" providerId="None" clId="Web-{42649F3A-8BF8-4D40-9E0B-F97D808562D0}" dt="2026-06-11T12:59:33.969" v="77"/>
        <pc:sldMkLst>
          <pc:docMk/>
          <pc:sldMk cId="3977521951" sldId="493"/>
        </pc:sldMkLst>
        <pc:spChg chg="mod">
          <ac:chgData name="Kristin Kane" userId="knB8B4nQMdTY9qwQ7Rvhf8RMAi08fCjhWp5m83vKjEg=" providerId="None" clId="Web-{42649F3A-8BF8-4D40-9E0B-F97D808562D0}" dt="2026-06-11T12:45:45.707" v="7" actId="20577"/>
          <ac:spMkLst>
            <pc:docMk/>
            <pc:sldMk cId="3977521951" sldId="493"/>
            <ac:spMk id="12" creationId="{4871FF54-07CE-400D-032E-8ED212E06D5D}"/>
          </ac:spMkLst>
        </pc:spChg>
        <pc:picChg chg="mod">
          <ac:chgData name="Kristin Kane" userId="knB8B4nQMdTY9qwQ7Rvhf8RMAi08fCjhWp5m83vKjEg=" providerId="None" clId="Web-{42649F3A-8BF8-4D40-9E0B-F97D808562D0}" dt="2026-06-11T12:59:33.969" v="77"/>
          <ac:picMkLst>
            <pc:docMk/>
            <pc:sldMk cId="3977521951" sldId="493"/>
            <ac:picMk id="3" creationId="{0171785A-0D68-97E6-A25D-8FBEC412A043}"/>
          </ac:picMkLst>
        </pc:picChg>
        <pc:picChg chg="mod">
          <ac:chgData name="Kristin Kane" userId="knB8B4nQMdTY9qwQ7Rvhf8RMAi08fCjhWp5m83vKjEg=" providerId="None" clId="Web-{42649F3A-8BF8-4D40-9E0B-F97D808562D0}" dt="2026-06-11T12:58:40.297" v="74"/>
          <ac:picMkLst>
            <pc:docMk/>
            <pc:sldMk cId="3977521951" sldId="493"/>
            <ac:picMk id="10" creationId="{B4134264-8909-B8AB-352A-3E6797E21747}"/>
          </ac:picMkLst>
        </pc:picChg>
      </pc:sldChg>
      <pc:sldChg chg="modSp">
        <pc:chgData name="Kristin Kane" userId="knB8B4nQMdTY9qwQ7Rvhf8RMAi08fCjhWp5m83vKjEg=" providerId="None" clId="Web-{42649F3A-8BF8-4D40-9E0B-F97D808562D0}" dt="2026-06-11T12:58:31.469" v="73" actId="20577"/>
        <pc:sldMkLst>
          <pc:docMk/>
          <pc:sldMk cId="3774070763" sldId="496"/>
        </pc:sldMkLst>
        <pc:graphicFrameChg chg="mod modGraphic">
          <ac:chgData name="Kristin Kane" userId="knB8B4nQMdTY9qwQ7Rvhf8RMAi08fCjhWp5m83vKjEg=" providerId="None" clId="Web-{42649F3A-8BF8-4D40-9E0B-F97D808562D0}" dt="2026-06-11T12:58:31.469" v="73" actId="20577"/>
          <ac:graphicFrameMkLst>
            <pc:docMk/>
            <pc:sldMk cId="3774070763" sldId="496"/>
            <ac:graphicFrameMk id="9" creationId="{DF27E449-9698-7DE0-0B43-BCB6927B1B04}"/>
          </ac:graphicFrameMkLst>
        </pc:graphicFrameChg>
      </pc:sldChg>
      <pc:sldChg chg="modSp">
        <pc:chgData name="Kristin Kane" userId="knB8B4nQMdTY9qwQ7Rvhf8RMAi08fCjhWp5m83vKjEg=" providerId="None" clId="Web-{42649F3A-8BF8-4D40-9E0B-F97D808562D0}" dt="2026-06-11T12:49:20.487" v="31" actId="20577"/>
        <pc:sldMkLst>
          <pc:docMk/>
          <pc:sldMk cId="1095876283" sldId="507"/>
        </pc:sldMkLst>
        <pc:spChg chg="mod">
          <ac:chgData name="Kristin Kane" userId="knB8B4nQMdTY9qwQ7Rvhf8RMAi08fCjhWp5m83vKjEg=" providerId="None" clId="Web-{42649F3A-8BF8-4D40-9E0B-F97D808562D0}" dt="2026-06-11T12:49:15.050" v="30" actId="20577"/>
          <ac:spMkLst>
            <pc:docMk/>
            <pc:sldMk cId="1095876283" sldId="507"/>
            <ac:spMk id="4" creationId="{131335F2-9960-0739-464C-8D283CB7BFA4}"/>
          </ac:spMkLst>
        </pc:spChg>
        <pc:spChg chg="mod">
          <ac:chgData name="Kristin Kane" userId="knB8B4nQMdTY9qwQ7Rvhf8RMAi08fCjhWp5m83vKjEg=" providerId="None" clId="Web-{42649F3A-8BF8-4D40-9E0B-F97D808562D0}" dt="2026-06-11T12:49:20.487" v="31" actId="20577"/>
          <ac:spMkLst>
            <pc:docMk/>
            <pc:sldMk cId="1095876283" sldId="507"/>
            <ac:spMk id="7" creationId="{86AE28A8-CB43-D68E-4DD8-65F930ADE617}"/>
          </ac:spMkLst>
        </pc:spChg>
      </pc:sldChg>
      <pc:sldChg chg="modSp">
        <pc:chgData name="Kristin Kane" userId="knB8B4nQMdTY9qwQ7Rvhf8RMAi08fCjhWp5m83vKjEg=" providerId="None" clId="Web-{42649F3A-8BF8-4D40-9E0B-F97D808562D0}" dt="2026-06-11T12:59:58.938" v="79"/>
        <pc:sldMkLst>
          <pc:docMk/>
          <pc:sldMk cId="3894605099" sldId="509"/>
        </pc:sldMkLst>
        <pc:graphicFrameChg chg="mod">
          <ac:chgData name="Kristin Kane" userId="knB8B4nQMdTY9qwQ7Rvhf8RMAi08fCjhWp5m83vKjEg=" providerId="None" clId="Web-{42649F3A-8BF8-4D40-9E0B-F97D808562D0}" dt="2026-06-11T12:59:58.938" v="79"/>
          <ac:graphicFrameMkLst>
            <pc:docMk/>
            <pc:sldMk cId="3894605099" sldId="509"/>
            <ac:graphicFrameMk id="5" creationId="{9A70038E-3FE3-4A22-0516-CB89F92D5EE4}"/>
          </ac:graphicFrameMkLst>
        </pc:graphicFrameChg>
      </pc:sldChg>
      <pc:sldChg chg="modSp">
        <pc:chgData name="Kristin Kane" userId="knB8B4nQMdTY9qwQ7Rvhf8RMAi08fCjhWp5m83vKjEg=" providerId="None" clId="Web-{42649F3A-8BF8-4D40-9E0B-F97D808562D0}" dt="2026-06-11T12:47:13.332" v="14" actId="20577"/>
        <pc:sldMkLst>
          <pc:docMk/>
          <pc:sldMk cId="2450969530" sldId="516"/>
        </pc:sldMkLst>
        <pc:spChg chg="mod">
          <ac:chgData name="Kristin Kane" userId="knB8B4nQMdTY9qwQ7Rvhf8RMAi08fCjhWp5m83vKjEg=" providerId="None" clId="Web-{42649F3A-8BF8-4D40-9E0B-F97D808562D0}" dt="2026-06-11T12:47:13.332" v="14" actId="20577"/>
          <ac:spMkLst>
            <pc:docMk/>
            <pc:sldMk cId="2450969530" sldId="516"/>
            <ac:spMk id="2" creationId="{CECA1CD9-8A72-CE6C-6D69-9457CDEB04DD}"/>
          </ac:spMkLst>
        </pc:spChg>
      </pc:sldChg>
      <pc:sldChg chg="modSp">
        <pc:chgData name="Kristin Kane" userId="knB8B4nQMdTY9qwQ7Rvhf8RMAi08fCjhWp5m83vKjEg=" providerId="None" clId="Web-{42649F3A-8BF8-4D40-9E0B-F97D808562D0}" dt="2026-06-11T12:48:31.175" v="24" actId="20577"/>
        <pc:sldMkLst>
          <pc:docMk/>
          <pc:sldMk cId="279808877" sldId="518"/>
        </pc:sldMkLst>
        <pc:spChg chg="mod">
          <ac:chgData name="Kristin Kane" userId="knB8B4nQMdTY9qwQ7Rvhf8RMAi08fCjhWp5m83vKjEg=" providerId="None" clId="Web-{42649F3A-8BF8-4D40-9E0B-F97D808562D0}" dt="2026-06-11T12:48:31.175" v="24" actId="20577"/>
          <ac:spMkLst>
            <pc:docMk/>
            <pc:sldMk cId="279808877" sldId="518"/>
            <ac:spMk id="2" creationId="{EECA355B-A9B1-2932-0B45-F93D06620E9A}"/>
          </ac:spMkLst>
        </pc:spChg>
      </pc:sldChg>
      <pc:sldChg chg="delSp modSp">
        <pc:chgData name="Kristin Kane" userId="knB8B4nQMdTY9qwQ7Rvhf8RMAi08fCjhWp5m83vKjEg=" providerId="None" clId="Web-{42649F3A-8BF8-4D40-9E0B-F97D808562D0}" dt="2026-06-11T14:36:14.813" v="80"/>
        <pc:sldMkLst>
          <pc:docMk/>
          <pc:sldMk cId="2420784251" sldId="519"/>
        </pc:sldMkLst>
        <pc:spChg chg="mod">
          <ac:chgData name="Kristin Kane" userId="knB8B4nQMdTY9qwQ7Rvhf8RMAi08fCjhWp5m83vKjEg=" providerId="None" clId="Web-{42649F3A-8BF8-4D40-9E0B-F97D808562D0}" dt="2026-06-11T12:47:26.644" v="15" actId="20577"/>
          <ac:spMkLst>
            <pc:docMk/>
            <pc:sldMk cId="2420784251" sldId="519"/>
            <ac:spMk id="3" creationId="{1EE6F89E-C0D0-6365-ABB2-47BBA765FE5E}"/>
          </ac:spMkLst>
        </pc:spChg>
        <pc:spChg chg="del">
          <ac:chgData name="Kristin Kane" userId="knB8B4nQMdTY9qwQ7Rvhf8RMAi08fCjhWp5m83vKjEg=" providerId="None" clId="Web-{42649F3A-8BF8-4D40-9E0B-F97D808562D0}" dt="2026-06-11T14:36:14.813" v="80"/>
          <ac:spMkLst>
            <pc:docMk/>
            <pc:sldMk cId="2420784251" sldId="519"/>
            <ac:spMk id="19" creationId="{3611ECD4-5B4E-F68D-9979-F4478591FDBE}"/>
          </ac:spMkLst>
        </pc:spChg>
      </pc:sldChg>
      <pc:sldChg chg="modSp">
        <pc:chgData name="Kristin Kane" userId="knB8B4nQMdTY9qwQ7Rvhf8RMAi08fCjhWp5m83vKjEg=" providerId="None" clId="Web-{42649F3A-8BF8-4D40-9E0B-F97D808562D0}" dt="2026-06-11T12:47:52.941" v="20" actId="20577"/>
        <pc:sldMkLst>
          <pc:docMk/>
          <pc:sldMk cId="1474570084" sldId="520"/>
        </pc:sldMkLst>
        <pc:spChg chg="mod">
          <ac:chgData name="Kristin Kane" userId="knB8B4nQMdTY9qwQ7Rvhf8RMAi08fCjhWp5m83vKjEg=" providerId="None" clId="Web-{42649F3A-8BF8-4D40-9E0B-F97D808562D0}" dt="2026-06-11T12:47:52.941" v="20" actId="20577"/>
          <ac:spMkLst>
            <pc:docMk/>
            <pc:sldMk cId="1474570084" sldId="520"/>
            <ac:spMk id="3" creationId="{0173E0BA-26B1-FF19-7047-7653847D4706}"/>
          </ac:spMkLst>
        </pc:spChg>
        <pc:spChg chg="mod">
          <ac:chgData name="Kristin Kane" userId="knB8B4nQMdTY9qwQ7Rvhf8RMAi08fCjhWp5m83vKjEg=" providerId="None" clId="Web-{42649F3A-8BF8-4D40-9E0B-F97D808562D0}" dt="2026-06-11T12:47:48.410" v="19" actId="20577"/>
          <ac:spMkLst>
            <pc:docMk/>
            <pc:sldMk cId="1474570084" sldId="520"/>
            <ac:spMk id="7" creationId="{9FD72EC8-564F-05E4-AAA6-F7CCE6DD2CC7}"/>
          </ac:spMkLst>
        </pc:spChg>
      </pc:sldChg>
      <pc:sldChg chg="modSp">
        <pc:chgData name="Kristin Kane" userId="knB8B4nQMdTY9qwQ7Rvhf8RMAi08fCjhWp5m83vKjEg=" providerId="None" clId="Web-{42649F3A-8BF8-4D40-9E0B-F97D808562D0}" dt="2026-06-11T12:48:08.629" v="21" actId="20577"/>
        <pc:sldMkLst>
          <pc:docMk/>
          <pc:sldMk cId="3114302518" sldId="523"/>
        </pc:sldMkLst>
        <pc:spChg chg="mod">
          <ac:chgData name="Kristin Kane" userId="knB8B4nQMdTY9qwQ7Rvhf8RMAi08fCjhWp5m83vKjEg=" providerId="None" clId="Web-{42649F3A-8BF8-4D40-9E0B-F97D808562D0}" dt="2026-06-11T12:48:08.629" v="21" actId="20577"/>
          <ac:spMkLst>
            <pc:docMk/>
            <pc:sldMk cId="3114302518" sldId="523"/>
            <ac:spMk id="6" creationId="{26DC9593-4A3D-44EE-D625-3FBA8598DD07}"/>
          </ac:spMkLst>
        </pc:spChg>
      </pc:sldChg>
      <pc:sldChg chg="modSp">
        <pc:chgData name="Kristin Kane" userId="knB8B4nQMdTY9qwQ7Rvhf8RMAi08fCjhWp5m83vKjEg=" providerId="None" clId="Web-{42649F3A-8BF8-4D40-9E0B-F97D808562D0}" dt="2026-06-11T12:49:08.097" v="29" actId="20577"/>
        <pc:sldMkLst>
          <pc:docMk/>
          <pc:sldMk cId="1472326757" sldId="525"/>
        </pc:sldMkLst>
        <pc:spChg chg="mod">
          <ac:chgData name="Kristin Kane" userId="knB8B4nQMdTY9qwQ7Rvhf8RMAi08fCjhWp5m83vKjEg=" providerId="None" clId="Web-{42649F3A-8BF8-4D40-9E0B-F97D808562D0}" dt="2026-06-11T12:49:08.097" v="29" actId="20577"/>
          <ac:spMkLst>
            <pc:docMk/>
            <pc:sldMk cId="1472326757" sldId="525"/>
            <ac:spMk id="4" creationId="{1DB514BA-0E25-E36E-380A-E680849CF6A7}"/>
          </ac:spMkLst>
        </pc:spChg>
      </pc:sldChg>
      <pc:sldChg chg="modSp">
        <pc:chgData name="Kristin Kane" userId="knB8B4nQMdTY9qwQ7Rvhf8RMAi08fCjhWp5m83vKjEg=" providerId="None" clId="Web-{42649F3A-8BF8-4D40-9E0B-F97D808562D0}" dt="2026-06-11T12:50:22.409" v="41" actId="1076"/>
        <pc:sldMkLst>
          <pc:docMk/>
          <pc:sldMk cId="2542598671" sldId="526"/>
        </pc:sldMkLst>
        <pc:spChg chg="mod">
          <ac:chgData name="Kristin Kane" userId="knB8B4nQMdTY9qwQ7Rvhf8RMAi08fCjhWp5m83vKjEg=" providerId="None" clId="Web-{42649F3A-8BF8-4D40-9E0B-F97D808562D0}" dt="2026-06-11T12:50:22.409" v="41" actId="1076"/>
          <ac:spMkLst>
            <pc:docMk/>
            <pc:sldMk cId="2542598671" sldId="526"/>
            <ac:spMk id="2" creationId="{6CB3D096-E08D-D937-C571-349B066B9BB4}"/>
          </ac:spMkLst>
        </pc:spChg>
        <pc:spChg chg="mod">
          <ac:chgData name="Kristin Kane" userId="knB8B4nQMdTY9qwQ7Rvhf8RMAi08fCjhWp5m83vKjEg=" providerId="None" clId="Web-{42649F3A-8BF8-4D40-9E0B-F97D808562D0}" dt="2026-06-11T12:50:18.597" v="40" actId="1076"/>
          <ac:spMkLst>
            <pc:docMk/>
            <pc:sldMk cId="2542598671" sldId="526"/>
            <ac:spMk id="3" creationId="{939B10E1-D7D3-D5DF-3150-85BD4DC92CFE}"/>
          </ac:spMkLst>
        </pc:spChg>
      </pc:sldChg>
      <pc:sldChg chg="modSp">
        <pc:chgData name="Kristin Kane" userId="knB8B4nQMdTY9qwQ7Rvhf8RMAi08fCjhWp5m83vKjEg=" providerId="None" clId="Web-{42649F3A-8BF8-4D40-9E0B-F97D808562D0}" dt="2026-06-11T12:54:49.064" v="59"/>
        <pc:sldMkLst>
          <pc:docMk/>
          <pc:sldMk cId="1813686559" sldId="528"/>
        </pc:sldMkLst>
        <pc:spChg chg="mod">
          <ac:chgData name="Kristin Kane" userId="knB8B4nQMdTY9qwQ7Rvhf8RMAi08fCjhWp5m83vKjEg=" providerId="None" clId="Web-{42649F3A-8BF8-4D40-9E0B-F97D808562D0}" dt="2026-06-11T12:54:23.767" v="55"/>
          <ac:spMkLst>
            <pc:docMk/>
            <pc:sldMk cId="1813686559" sldId="528"/>
            <ac:spMk id="2" creationId="{ADA2C387-19A8-BF1B-1F4D-B2DD9267E083}"/>
          </ac:spMkLst>
        </pc:spChg>
        <pc:picChg chg="mod">
          <ac:chgData name="Kristin Kane" userId="knB8B4nQMdTY9qwQ7Rvhf8RMAi08fCjhWp5m83vKjEg=" providerId="None" clId="Web-{42649F3A-8BF8-4D40-9E0B-F97D808562D0}" dt="2026-06-11T12:54:49.064" v="59"/>
          <ac:picMkLst>
            <pc:docMk/>
            <pc:sldMk cId="1813686559" sldId="528"/>
            <ac:picMk id="4" creationId="{BD273FDC-433B-A871-25CD-1F356CE35BA6}"/>
          </ac:picMkLst>
        </pc:picChg>
        <pc:picChg chg="mod">
          <ac:chgData name="Kristin Kane" userId="knB8B4nQMdTY9qwQ7Rvhf8RMAi08fCjhWp5m83vKjEg=" providerId="None" clId="Web-{42649F3A-8BF8-4D40-9E0B-F97D808562D0}" dt="2026-06-11T12:54:47.548" v="57"/>
          <ac:picMkLst>
            <pc:docMk/>
            <pc:sldMk cId="1813686559" sldId="528"/>
            <ac:picMk id="5" creationId="{F1EF9281-B4C3-696C-12C1-2819CE36C312}"/>
          </ac:picMkLst>
        </pc:picChg>
      </pc:sldChg>
    </pc:docChg>
  </pc:docChgLst>
  <pc:docChgLst>
    <pc:chgData name="Allison Andreola" userId="awko6JiC/KZ27eTawpnsK+9DjWrE/yXZykpZhnC6Cp0=" providerId="None" clId="Web-{7BA62F13-353A-4E10-AA49-C387B8AAD14B}"/>
    <pc:docChg chg="modSld">
      <pc:chgData name="Allison Andreola" userId="awko6JiC/KZ27eTawpnsK+9DjWrE/yXZykpZhnC6Cp0=" providerId="None" clId="Web-{7BA62F13-353A-4E10-AA49-C387B8AAD14B}" dt="2026-05-19T19:36:17.666" v="1" actId="20577"/>
      <pc:docMkLst>
        <pc:docMk/>
      </pc:docMkLst>
      <pc:sldChg chg="modSp">
        <pc:chgData name="Allison Andreola" userId="awko6JiC/KZ27eTawpnsK+9DjWrE/yXZykpZhnC6Cp0=" providerId="None" clId="Web-{7BA62F13-353A-4E10-AA49-C387B8AAD14B}" dt="2026-05-19T19:36:12.509" v="0" actId="20577"/>
        <pc:sldMkLst>
          <pc:docMk/>
          <pc:sldMk cId="2523825174" sldId="426"/>
        </pc:sldMkLst>
        <pc:spChg chg="mod">
          <ac:chgData name="Allison Andreola" userId="awko6JiC/KZ27eTawpnsK+9DjWrE/yXZykpZhnC6Cp0=" providerId="None" clId="Web-{7BA62F13-353A-4E10-AA49-C387B8AAD14B}" dt="2026-05-19T19:36:12.509" v="0" actId="20577"/>
          <ac:spMkLst>
            <pc:docMk/>
            <pc:sldMk cId="2523825174" sldId="426"/>
            <ac:spMk id="13" creationId="{83277C7D-9D85-097E-4D14-ACA5453EB36C}"/>
          </ac:spMkLst>
        </pc:spChg>
      </pc:sldChg>
      <pc:sldChg chg="modSp">
        <pc:chgData name="Allison Andreola" userId="awko6JiC/KZ27eTawpnsK+9DjWrE/yXZykpZhnC6Cp0=" providerId="None" clId="Web-{7BA62F13-353A-4E10-AA49-C387B8AAD14B}" dt="2026-05-19T19:36:17.666" v="1" actId="20577"/>
        <pc:sldMkLst>
          <pc:docMk/>
          <pc:sldMk cId="3026919933" sldId="527"/>
        </pc:sldMkLst>
        <pc:spChg chg="mod">
          <ac:chgData name="Allison Andreola" userId="awko6JiC/KZ27eTawpnsK+9DjWrE/yXZykpZhnC6Cp0=" providerId="None" clId="Web-{7BA62F13-353A-4E10-AA49-C387B8AAD14B}" dt="2026-05-19T19:36:17.666" v="1" actId="20577"/>
          <ac:spMkLst>
            <pc:docMk/>
            <pc:sldMk cId="3026919933" sldId="527"/>
            <ac:spMk id="13" creationId="{8D270E2C-8D05-F071-0F03-39B3A43CA0EF}"/>
          </ac:spMkLst>
        </pc:spChg>
      </pc:sldChg>
    </pc:docChg>
  </pc:docChgLst>
  <pc:docChgLst>
    <pc:chgData name="Allison Andreola" userId="awko6JiC/KZ27eTawpnsK+9DjWrE/yXZykpZhnC6Cp0=" providerId="None" clId="Web-{4EDD936C-88B0-45D5-9DAD-434AF91D4DD4}"/>
    <pc:docChg chg="modSld">
      <pc:chgData name="Allison Andreola" userId="awko6JiC/KZ27eTawpnsK+9DjWrE/yXZykpZhnC6Cp0=" providerId="None" clId="Web-{4EDD936C-88B0-45D5-9DAD-434AF91D4DD4}" dt="2026-06-09T19:41:08.310" v="85" actId="1076"/>
      <pc:docMkLst>
        <pc:docMk/>
      </pc:docMkLst>
      <pc:sldChg chg="modSp modCm">
        <pc:chgData name="Allison Andreola" userId="awko6JiC/KZ27eTawpnsK+9DjWrE/yXZykpZhnC6Cp0=" providerId="None" clId="Web-{4EDD936C-88B0-45D5-9DAD-434AF91D4DD4}" dt="2026-06-09T19:38:08.747" v="21"/>
        <pc:sldMkLst>
          <pc:docMk/>
          <pc:sldMk cId="4049014809" sldId="287"/>
        </pc:sldMkLst>
        <pc:graphicFrameChg chg="mod modGraphic">
          <ac:chgData name="Allison Andreola" userId="awko6JiC/KZ27eTawpnsK+9DjWrE/yXZykpZhnC6Cp0=" providerId="None" clId="Web-{4EDD936C-88B0-45D5-9DAD-434AF91D4DD4}" dt="2026-06-09T19:38:08.747" v="21"/>
          <ac:graphicFrameMkLst>
            <pc:docMk/>
            <pc:sldMk cId="4049014809" sldId="287"/>
            <ac:graphicFrameMk id="5" creationId="{00000000-0000-0000-0000-000000000000}"/>
          </ac:graphicFrameMkLst>
        </pc:graphicFrame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4EDD936C-88B0-45D5-9DAD-434AF91D4DD4}" dt="2026-06-09T19:38:08.731" v="20"/>
              <pc2:cmMkLst xmlns:pc2="http://schemas.microsoft.com/office/powerpoint/2019/9/main/command">
                <pc:docMk/>
                <pc:sldMk cId="4049014809" sldId="287"/>
                <pc2:cmMk id="{61D73B50-0E8D-4788-82AE-298E113E7DFB}"/>
              </pc2:cmMkLst>
            </pc226:cmChg>
          </p:ext>
        </pc:extLst>
      </pc:sldChg>
      <pc:sldChg chg="modSp modCm">
        <pc:chgData name="Allison Andreola" userId="awko6JiC/KZ27eTawpnsK+9DjWrE/yXZykpZhnC6Cp0=" providerId="None" clId="Web-{4EDD936C-88B0-45D5-9DAD-434AF91D4DD4}" dt="2026-06-09T19:38:18.966" v="22" actId="20577"/>
        <pc:sldMkLst>
          <pc:docMk/>
          <pc:sldMk cId="3767870296" sldId="290"/>
        </pc:sldMkLst>
        <pc:spChg chg="mod">
          <ac:chgData name="Allison Andreola" userId="awko6JiC/KZ27eTawpnsK+9DjWrE/yXZykpZhnC6Cp0=" providerId="None" clId="Web-{4EDD936C-88B0-45D5-9DAD-434AF91D4DD4}" dt="2026-06-09T19:38:18.966" v="22" actId="20577"/>
          <ac:spMkLst>
            <pc:docMk/>
            <pc:sldMk cId="3767870296" sldId="290"/>
            <ac:spMk id="2" creationId="{00000000-0000-0000-0000-000000000000}"/>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4EDD936C-88B0-45D5-9DAD-434AF91D4DD4}" dt="2026-06-09T19:38:18.966" v="22" actId="20577"/>
              <pc2:cmMkLst xmlns:pc2="http://schemas.microsoft.com/office/powerpoint/2019/9/main/command">
                <pc:docMk/>
                <pc:sldMk cId="3767870296" sldId="290"/>
                <pc2:cmMk id="{3B6913C6-679E-4279-B844-B5813FFD3B3B}"/>
              </pc2:cmMkLst>
            </pc226:cmChg>
          </p:ext>
        </pc:extLst>
      </pc:sldChg>
      <pc:sldChg chg="modSp modCm">
        <pc:chgData name="Allison Andreola" userId="awko6JiC/KZ27eTawpnsK+9DjWrE/yXZykpZhnC6Cp0=" providerId="None" clId="Web-{4EDD936C-88B0-45D5-9DAD-434AF91D4DD4}" dt="2026-06-09T19:36:47.309" v="1" actId="20577"/>
        <pc:sldMkLst>
          <pc:docMk/>
          <pc:sldMk cId="1520540552" sldId="376"/>
        </pc:sldMkLst>
        <pc:spChg chg="mod">
          <ac:chgData name="Allison Andreola" userId="awko6JiC/KZ27eTawpnsK+9DjWrE/yXZykpZhnC6Cp0=" providerId="None" clId="Web-{4EDD936C-88B0-45D5-9DAD-434AF91D4DD4}" dt="2026-06-09T19:36:47.309" v="1" actId="20577"/>
          <ac:spMkLst>
            <pc:docMk/>
            <pc:sldMk cId="1520540552" sldId="376"/>
            <ac:spMk id="3" creationId="{E33B567F-B742-401E-813B-CECE63856DA5}"/>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4EDD936C-88B0-45D5-9DAD-434AF91D4DD4}" dt="2026-06-09T19:36:43.403" v="0" actId="20577"/>
              <pc2:cmMkLst xmlns:pc2="http://schemas.microsoft.com/office/powerpoint/2019/9/main/command">
                <pc:docMk/>
                <pc:sldMk cId="1520540552" sldId="376"/>
                <pc2:cmMk id="{31F845EF-15A7-4B85-9580-2A7953310ADB}"/>
              </pc2:cmMkLst>
            </pc226:cmChg>
          </p:ext>
        </pc:extLst>
      </pc:sldChg>
      <pc:sldChg chg="modSp modCm">
        <pc:chgData name="Allison Andreola" userId="awko6JiC/KZ27eTawpnsK+9DjWrE/yXZykpZhnC6Cp0=" providerId="None" clId="Web-{4EDD936C-88B0-45D5-9DAD-434AF91D4DD4}" dt="2026-06-09T19:39:08.591" v="61" actId="20577"/>
        <pc:sldMkLst>
          <pc:docMk/>
          <pc:sldMk cId="1726170463" sldId="436"/>
        </pc:sldMkLst>
        <pc:spChg chg="mod">
          <ac:chgData name="Allison Andreola" userId="awko6JiC/KZ27eTawpnsK+9DjWrE/yXZykpZhnC6Cp0=" providerId="None" clId="Web-{4EDD936C-88B0-45D5-9DAD-434AF91D4DD4}" dt="2026-06-09T19:39:08.591" v="61" actId="20577"/>
          <ac:spMkLst>
            <pc:docMk/>
            <pc:sldMk cId="1726170463" sldId="436"/>
            <ac:spMk id="2" creationId="{42B55025-EC61-2A17-B2D1-25B67C056C41}"/>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4EDD936C-88B0-45D5-9DAD-434AF91D4DD4}" dt="2026-06-09T19:39:05.325" v="60" actId="20577"/>
              <pc2:cmMkLst xmlns:pc2="http://schemas.microsoft.com/office/powerpoint/2019/9/main/command">
                <pc:docMk/>
                <pc:sldMk cId="1726170463" sldId="436"/>
                <pc2:cmMk id="{52BEEAD1-BE3C-4AB2-87B5-F32F0BD4F31A}"/>
              </pc2:cmMkLst>
            </pc226:cmChg>
          </p:ext>
        </pc:extLst>
      </pc:sldChg>
      <pc:sldChg chg="modSp modCm">
        <pc:chgData name="Allison Andreola" userId="awko6JiC/KZ27eTawpnsK+9DjWrE/yXZykpZhnC6Cp0=" providerId="None" clId="Web-{4EDD936C-88B0-45D5-9DAD-434AF91D4DD4}" dt="2026-06-09T19:39:27.388" v="65" actId="20577"/>
        <pc:sldMkLst>
          <pc:docMk/>
          <pc:sldMk cId="3532641872" sldId="437"/>
        </pc:sldMkLst>
        <pc:spChg chg="mod">
          <ac:chgData name="Allison Andreola" userId="awko6JiC/KZ27eTawpnsK+9DjWrE/yXZykpZhnC6Cp0=" providerId="None" clId="Web-{4EDD936C-88B0-45D5-9DAD-434AF91D4DD4}" dt="2026-06-09T19:39:22.419" v="63" actId="20577"/>
          <ac:spMkLst>
            <pc:docMk/>
            <pc:sldMk cId="3532641872" sldId="437"/>
            <ac:spMk id="5" creationId="{6DC83680-AFE3-6EF2-D5D6-82924324FA0E}"/>
          </ac:spMkLst>
        </pc:spChg>
        <pc:spChg chg="mod">
          <ac:chgData name="Allison Andreola" userId="awko6JiC/KZ27eTawpnsK+9DjWrE/yXZykpZhnC6Cp0=" providerId="None" clId="Web-{4EDD936C-88B0-45D5-9DAD-434AF91D4DD4}" dt="2026-06-09T19:39:27.388" v="65" actId="20577"/>
          <ac:spMkLst>
            <pc:docMk/>
            <pc:sldMk cId="3532641872" sldId="437"/>
            <ac:spMk id="6" creationId="{D0C68181-C4C7-72E9-C221-989656B312D2}"/>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4EDD936C-88B0-45D5-9DAD-434AF91D4DD4}" dt="2026-06-09T19:39:22.560" v="64" actId="20577"/>
              <pc2:cmMkLst xmlns:pc2="http://schemas.microsoft.com/office/powerpoint/2019/9/main/command">
                <pc:docMk/>
                <pc:sldMk cId="3532641872" sldId="437"/>
                <pc2:cmMk id="{C0A89920-B5B4-45CB-BB56-2AA043EAFA61}"/>
              </pc2:cmMkLst>
            </pc226:cmChg>
            <pc226:cmChg xmlns:pc226="http://schemas.microsoft.com/office/powerpoint/2022/06/main/command" xmlns="" chg="mod">
              <pc226:chgData name="Allison Andreola" userId="awko6JiC/KZ27eTawpnsK+9DjWrE/yXZykpZhnC6Cp0=" providerId="None" clId="Web-{4EDD936C-88B0-45D5-9DAD-434AF91D4DD4}" dt="2026-06-09T19:39:16.622" v="62" actId="20577"/>
              <pc2:cmMkLst xmlns:pc2="http://schemas.microsoft.com/office/powerpoint/2019/9/main/command">
                <pc:docMk/>
                <pc:sldMk cId="3532641872" sldId="437"/>
                <pc2:cmMk id="{86121675-CE86-4DA6-A4EA-725710AE6138}"/>
              </pc2:cmMkLst>
            </pc226:cmChg>
          </p:ext>
        </pc:extLst>
      </pc:sldChg>
      <pc:sldChg chg="modSp modCm">
        <pc:chgData name="Allison Andreola" userId="awko6JiC/KZ27eTawpnsK+9DjWrE/yXZykpZhnC6Cp0=" providerId="None" clId="Web-{4EDD936C-88B0-45D5-9DAD-434AF91D4DD4}" dt="2026-06-09T19:39:49.763" v="71" actId="20577"/>
        <pc:sldMkLst>
          <pc:docMk/>
          <pc:sldMk cId="1248105060" sldId="450"/>
        </pc:sldMkLst>
        <pc:spChg chg="mod">
          <ac:chgData name="Allison Andreola" userId="awko6JiC/KZ27eTawpnsK+9DjWrE/yXZykpZhnC6Cp0=" providerId="None" clId="Web-{4EDD936C-88B0-45D5-9DAD-434AF91D4DD4}" dt="2026-06-09T19:39:49.763" v="71" actId="20577"/>
          <ac:spMkLst>
            <pc:docMk/>
            <pc:sldMk cId="1248105060" sldId="450"/>
            <ac:spMk id="2" creationId="{3939C72C-A30B-FC62-711B-310A456776D1}"/>
          </ac:spMkLst>
        </pc:sp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4EDD936C-88B0-45D5-9DAD-434AF91D4DD4}" dt="2026-06-09T19:39:43.357" v="70" actId="20577"/>
              <pc2:cmMkLst xmlns:pc2="http://schemas.microsoft.com/office/powerpoint/2019/9/main/command">
                <pc:docMk/>
                <pc:sldMk cId="1248105060" sldId="450"/>
                <pc2:cmMk id="{4F83DB08-BA51-4241-98CF-CADFBE3BA093}"/>
              </pc2:cmMkLst>
            </pc226:cmChg>
          </p:ext>
        </pc:extLst>
      </pc:sldChg>
      <pc:sldChg chg="modSp">
        <pc:chgData name="Allison Andreola" userId="awko6JiC/KZ27eTawpnsK+9DjWrE/yXZykpZhnC6Cp0=" providerId="None" clId="Web-{4EDD936C-88B0-45D5-9DAD-434AF91D4DD4}" dt="2026-06-09T19:40:05.701" v="73" actId="20577"/>
        <pc:sldMkLst>
          <pc:docMk/>
          <pc:sldMk cId="1804870517" sldId="456"/>
        </pc:sldMkLst>
        <pc:spChg chg="mod">
          <ac:chgData name="Allison Andreola" userId="awko6JiC/KZ27eTawpnsK+9DjWrE/yXZykpZhnC6Cp0=" providerId="None" clId="Web-{4EDD936C-88B0-45D5-9DAD-434AF91D4DD4}" dt="2026-06-09T19:40:05.701" v="73" actId="20577"/>
          <ac:spMkLst>
            <pc:docMk/>
            <pc:sldMk cId="1804870517" sldId="456"/>
            <ac:spMk id="6" creationId="{658D5AF8-DAA3-F2AA-2B68-207E1FB81AC3}"/>
          </ac:spMkLst>
        </pc:spChg>
      </pc:sldChg>
      <pc:sldChg chg="modSp">
        <pc:chgData name="Allison Andreola" userId="awko6JiC/KZ27eTawpnsK+9DjWrE/yXZykpZhnC6Cp0=" providerId="None" clId="Web-{4EDD936C-88B0-45D5-9DAD-434AF91D4DD4}" dt="2026-06-09T19:40:13.248" v="75" actId="20577"/>
        <pc:sldMkLst>
          <pc:docMk/>
          <pc:sldMk cId="3244857953" sldId="457"/>
        </pc:sldMkLst>
        <pc:spChg chg="mod">
          <ac:chgData name="Allison Andreola" userId="awko6JiC/KZ27eTawpnsK+9DjWrE/yXZykpZhnC6Cp0=" providerId="None" clId="Web-{4EDD936C-88B0-45D5-9DAD-434AF91D4DD4}" dt="2026-06-09T19:40:13.248" v="75" actId="20577"/>
          <ac:spMkLst>
            <pc:docMk/>
            <pc:sldMk cId="3244857953" sldId="457"/>
            <ac:spMk id="3" creationId="{8E167A13-517E-96AD-2C94-B142E3D6C6C8}"/>
          </ac:spMkLst>
        </pc:spChg>
      </pc:sldChg>
      <pc:sldChg chg="modSp">
        <pc:chgData name="Allison Andreola" userId="awko6JiC/KZ27eTawpnsK+9DjWrE/yXZykpZhnC6Cp0=" providerId="None" clId="Web-{4EDD936C-88B0-45D5-9DAD-434AF91D4DD4}" dt="2026-06-09T19:40:32.795" v="79" actId="20577"/>
        <pc:sldMkLst>
          <pc:docMk/>
          <pc:sldMk cId="3150095167" sldId="465"/>
        </pc:sldMkLst>
        <pc:spChg chg="mod">
          <ac:chgData name="Allison Andreola" userId="awko6JiC/KZ27eTawpnsK+9DjWrE/yXZykpZhnC6Cp0=" providerId="None" clId="Web-{4EDD936C-88B0-45D5-9DAD-434AF91D4DD4}" dt="2026-06-09T19:40:32.795" v="79" actId="20577"/>
          <ac:spMkLst>
            <pc:docMk/>
            <pc:sldMk cId="3150095167" sldId="465"/>
            <ac:spMk id="2" creationId="{A13E5EB6-857C-B153-8E1B-F0F3D65DF361}"/>
          </ac:spMkLst>
        </pc:spChg>
      </pc:sldChg>
      <pc:sldChg chg="modSp">
        <pc:chgData name="Allison Andreola" userId="awko6JiC/KZ27eTawpnsK+9DjWrE/yXZykpZhnC6Cp0=" providerId="None" clId="Web-{4EDD936C-88B0-45D5-9DAD-434AF91D4DD4}" dt="2026-06-09T19:40:36.482" v="80" actId="20577"/>
        <pc:sldMkLst>
          <pc:docMk/>
          <pc:sldMk cId="755159138" sldId="466"/>
        </pc:sldMkLst>
        <pc:spChg chg="mod">
          <ac:chgData name="Allison Andreola" userId="awko6JiC/KZ27eTawpnsK+9DjWrE/yXZykpZhnC6Cp0=" providerId="None" clId="Web-{4EDD936C-88B0-45D5-9DAD-434AF91D4DD4}" dt="2026-06-09T19:40:36.482" v="80" actId="20577"/>
          <ac:spMkLst>
            <pc:docMk/>
            <pc:sldMk cId="755159138" sldId="466"/>
            <ac:spMk id="2" creationId="{390AA13A-8068-7A96-2938-9AE06F47B3BB}"/>
          </ac:spMkLst>
        </pc:spChg>
      </pc:sldChg>
      <pc:sldChg chg="modSp">
        <pc:chgData name="Allison Andreola" userId="awko6JiC/KZ27eTawpnsK+9DjWrE/yXZykpZhnC6Cp0=" providerId="None" clId="Web-{4EDD936C-88B0-45D5-9DAD-434AF91D4DD4}" dt="2026-06-09T19:40:39.560" v="81" actId="20577"/>
        <pc:sldMkLst>
          <pc:docMk/>
          <pc:sldMk cId="1747591895" sldId="467"/>
        </pc:sldMkLst>
        <pc:spChg chg="mod">
          <ac:chgData name="Allison Andreola" userId="awko6JiC/KZ27eTawpnsK+9DjWrE/yXZykpZhnC6Cp0=" providerId="None" clId="Web-{4EDD936C-88B0-45D5-9DAD-434AF91D4DD4}" dt="2026-06-09T19:40:39.560" v="81" actId="20577"/>
          <ac:spMkLst>
            <pc:docMk/>
            <pc:sldMk cId="1747591895" sldId="467"/>
            <ac:spMk id="4" creationId="{E014DDB0-62AA-731E-23A6-E169054DE310}"/>
          </ac:spMkLst>
        </pc:spChg>
      </pc:sldChg>
      <pc:sldChg chg="modSp">
        <pc:chgData name="Allison Andreola" userId="awko6JiC/KZ27eTawpnsK+9DjWrE/yXZykpZhnC6Cp0=" providerId="None" clId="Web-{4EDD936C-88B0-45D5-9DAD-434AF91D4DD4}" dt="2026-06-09T19:36:57.997" v="2" actId="1076"/>
        <pc:sldMkLst>
          <pc:docMk/>
          <pc:sldMk cId="3006549745" sldId="480"/>
        </pc:sldMkLst>
        <pc:spChg chg="mod">
          <ac:chgData name="Allison Andreola" userId="awko6JiC/KZ27eTawpnsK+9DjWrE/yXZykpZhnC6Cp0=" providerId="None" clId="Web-{4EDD936C-88B0-45D5-9DAD-434AF91D4DD4}" dt="2026-06-09T19:36:57.997" v="2" actId="1076"/>
          <ac:spMkLst>
            <pc:docMk/>
            <pc:sldMk cId="3006549745" sldId="480"/>
            <ac:spMk id="3" creationId="{12F96E8B-5C5F-3C78-E380-3123E419C97B}"/>
          </ac:spMkLst>
        </pc:spChg>
      </pc:sldChg>
      <pc:sldChg chg="modSp">
        <pc:chgData name="Allison Andreola" userId="awko6JiC/KZ27eTawpnsK+9DjWrE/yXZykpZhnC6Cp0=" providerId="None" clId="Web-{4EDD936C-88B0-45D5-9DAD-434AF91D4DD4}" dt="2026-06-09T19:41:08.310" v="85" actId="1076"/>
        <pc:sldMkLst>
          <pc:docMk/>
          <pc:sldMk cId="1095876283" sldId="507"/>
        </pc:sldMkLst>
        <pc:spChg chg="mod">
          <ac:chgData name="Allison Andreola" userId="awko6JiC/KZ27eTawpnsK+9DjWrE/yXZykpZhnC6Cp0=" providerId="None" clId="Web-{4EDD936C-88B0-45D5-9DAD-434AF91D4DD4}" dt="2026-06-09T19:40:28.935" v="78" actId="20577"/>
          <ac:spMkLst>
            <pc:docMk/>
            <pc:sldMk cId="1095876283" sldId="507"/>
            <ac:spMk id="4" creationId="{131335F2-9960-0739-464C-8D283CB7BFA4}"/>
          </ac:spMkLst>
        </pc:spChg>
        <pc:spChg chg="mod">
          <ac:chgData name="Allison Andreola" userId="awko6JiC/KZ27eTawpnsK+9DjWrE/yXZykpZhnC6Cp0=" providerId="None" clId="Web-{4EDD936C-88B0-45D5-9DAD-434AF91D4DD4}" dt="2026-06-09T19:41:08.310" v="85" actId="1076"/>
          <ac:spMkLst>
            <pc:docMk/>
            <pc:sldMk cId="1095876283" sldId="507"/>
            <ac:spMk id="5" creationId="{4868C073-0CD1-5529-96BE-E9DA90232D4F}"/>
          </ac:spMkLst>
        </pc:spChg>
      </pc:sldChg>
      <pc:sldChg chg="modSp modCm">
        <pc:chgData name="Allison Andreola" userId="awko6JiC/KZ27eTawpnsK+9DjWrE/yXZykpZhnC6Cp0=" providerId="None" clId="Web-{4EDD936C-88B0-45D5-9DAD-434AF91D4DD4}" dt="2026-06-09T19:38:02.934" v="19" actId="20577"/>
        <pc:sldMkLst>
          <pc:docMk/>
          <pc:sldMk cId="3894605099" sldId="509"/>
        </pc:sldMkLst>
        <pc:spChg chg="mod">
          <ac:chgData name="Allison Andreola" userId="awko6JiC/KZ27eTawpnsK+9DjWrE/yXZykpZhnC6Cp0=" providerId="None" clId="Web-{4EDD936C-88B0-45D5-9DAD-434AF91D4DD4}" dt="2026-06-09T19:38:02.934" v="19" actId="20577"/>
          <ac:spMkLst>
            <pc:docMk/>
            <pc:sldMk cId="3894605099" sldId="509"/>
            <ac:spMk id="7" creationId="{5E8A0DA3-A886-D646-167E-950D5252E030}"/>
          </ac:spMkLst>
        </pc:spChg>
        <pc:graphicFrameChg chg="modGraphic">
          <ac:chgData name="Allison Andreola" userId="awko6JiC/KZ27eTawpnsK+9DjWrE/yXZykpZhnC6Cp0=" providerId="None" clId="Web-{4EDD936C-88B0-45D5-9DAD-434AF91D4DD4}" dt="2026-06-09T19:37:48.825" v="14" actId="20577"/>
          <ac:graphicFrameMkLst>
            <pc:docMk/>
            <pc:sldMk cId="3894605099" sldId="509"/>
            <ac:graphicFrameMk id="5" creationId="{9A70038E-3FE3-4A22-0516-CB89F92D5EE4}"/>
          </ac:graphicFrameMkLst>
        </pc:graphicFrameChg>
        <pc:extLst>
          <p:ext xmlns:p="http://schemas.openxmlformats.org/presentationml/2006/main" uri="{D6D511B9-2390-475A-947B-AFAB55BFBCF1}">
            <pc226:cmChg xmlns:pc226="http://schemas.microsoft.com/office/powerpoint/2022/06/main/command" xmlns="" chg="mod">
              <pc226:chgData name="Allison Andreola" userId="awko6JiC/KZ27eTawpnsK+9DjWrE/yXZykpZhnC6Cp0=" providerId="None" clId="Web-{4EDD936C-88B0-45D5-9DAD-434AF91D4DD4}" dt="2026-06-09T19:37:58.622" v="18" actId="20577"/>
              <pc2:cmMkLst xmlns:pc2="http://schemas.microsoft.com/office/powerpoint/2019/9/main/command">
                <pc:docMk/>
                <pc:sldMk cId="3894605099" sldId="509"/>
                <pc2:cmMk id="{83D7911E-B0D9-4CB4-A279-E68E9255E637}"/>
              </pc2:cmMkLst>
            </pc226:cmChg>
            <pc226:cmChg xmlns:pc226="http://schemas.microsoft.com/office/powerpoint/2022/06/main/command" xmlns="" chg="mod">
              <pc226:chgData name="Allison Andreola" userId="awko6JiC/KZ27eTawpnsK+9DjWrE/yXZykpZhnC6Cp0=" providerId="None" clId="Web-{4EDD936C-88B0-45D5-9DAD-434AF91D4DD4}" dt="2026-06-09T19:37:30.450" v="5" actId="20577"/>
              <pc2:cmMkLst xmlns:pc2="http://schemas.microsoft.com/office/powerpoint/2019/9/main/command">
                <pc:docMk/>
                <pc:sldMk cId="3894605099" sldId="509"/>
                <pc2:cmMk id="{421F5364-3172-4E42-8AC1-CDDB127190A4}"/>
              </pc2:cmMkLst>
            </pc226:cmChg>
          </p:ext>
        </pc:extLst>
      </pc:sldChg>
      <pc:sldChg chg="modSp">
        <pc:chgData name="Allison Andreola" userId="awko6JiC/KZ27eTawpnsK+9DjWrE/yXZykpZhnC6Cp0=" providerId="None" clId="Web-{4EDD936C-88B0-45D5-9DAD-434AF91D4DD4}" dt="2026-06-09T19:38:26.075" v="23" actId="1076"/>
        <pc:sldMkLst>
          <pc:docMk/>
          <pc:sldMk cId="54019838" sldId="515"/>
        </pc:sldMkLst>
        <pc:spChg chg="mod">
          <ac:chgData name="Allison Andreola" userId="awko6JiC/KZ27eTawpnsK+9DjWrE/yXZykpZhnC6Cp0=" providerId="None" clId="Web-{4EDD936C-88B0-45D5-9DAD-434AF91D4DD4}" dt="2026-06-09T19:38:26.075" v="23" actId="1076"/>
          <ac:spMkLst>
            <pc:docMk/>
            <pc:sldMk cId="54019838" sldId="515"/>
            <ac:spMk id="3" creationId="{1C6A68B5-9D47-4E6D-D7F2-DC8D23B39F4E}"/>
          </ac:spMkLst>
        </pc:spChg>
      </pc:sldChg>
      <pc:sldChg chg="modSp">
        <pc:chgData name="Allison Andreola" userId="awko6JiC/KZ27eTawpnsK+9DjWrE/yXZykpZhnC6Cp0=" providerId="None" clId="Web-{4EDD936C-88B0-45D5-9DAD-434AF91D4DD4}" dt="2026-06-09T19:39:32.138" v="66" actId="1076"/>
        <pc:sldMkLst>
          <pc:docMk/>
          <pc:sldMk cId="2450969530" sldId="516"/>
        </pc:sldMkLst>
        <pc:spChg chg="mod">
          <ac:chgData name="Allison Andreola" userId="awko6JiC/KZ27eTawpnsK+9DjWrE/yXZykpZhnC6Cp0=" providerId="None" clId="Web-{4EDD936C-88B0-45D5-9DAD-434AF91D4DD4}" dt="2026-06-09T19:39:32.138" v="66" actId="1076"/>
          <ac:spMkLst>
            <pc:docMk/>
            <pc:sldMk cId="2450969530" sldId="516"/>
            <ac:spMk id="3" creationId="{26FC8BAE-C6A9-64FB-5C22-BADD21E27CB6}"/>
          </ac:spMkLst>
        </pc:spChg>
      </pc:sldChg>
      <pc:sldChg chg="modSp">
        <pc:chgData name="Allison Andreola" userId="awko6JiC/KZ27eTawpnsK+9DjWrE/yXZykpZhnC6Cp0=" providerId="None" clId="Web-{4EDD936C-88B0-45D5-9DAD-434AF91D4DD4}" dt="2026-06-09T19:40:23.716" v="77" actId="20577"/>
        <pc:sldMkLst>
          <pc:docMk/>
          <pc:sldMk cId="1472326757" sldId="525"/>
        </pc:sldMkLst>
        <pc:spChg chg="mod">
          <ac:chgData name="Allison Andreola" userId="awko6JiC/KZ27eTawpnsK+9DjWrE/yXZykpZhnC6Cp0=" providerId="None" clId="Web-{4EDD936C-88B0-45D5-9DAD-434AF91D4DD4}" dt="2026-06-09T19:40:23.716" v="77" actId="20577"/>
          <ac:spMkLst>
            <pc:docMk/>
            <pc:sldMk cId="1472326757" sldId="525"/>
            <ac:spMk id="4" creationId="{1DB514BA-0E25-E36E-380A-E680849CF6A7}"/>
          </ac:spMkLst>
        </pc:spChg>
      </pc:sldChg>
    </pc:docChg>
  </pc:docChgLst>
  <pc:docChgLst>
    <pc:chgData name="Kristin Kane" userId="knB8B4nQMdTY9qwQ7Rvhf8RMAi08fCjhWp5m83vKjEg=" providerId="None" clId="Web-{B1B521ED-A0F2-4646-B018-DFA9C6CBFC9D}"/>
    <pc:docChg chg="modSld modMainMaster">
      <pc:chgData name="Kristin Kane" userId="knB8B4nQMdTY9qwQ7Rvhf8RMAi08fCjhWp5m83vKjEg=" providerId="None" clId="Web-{B1B521ED-A0F2-4646-B018-DFA9C6CBFC9D}" dt="2026-06-10T18:13:23.730" v="383" actId="20577"/>
      <pc:docMkLst>
        <pc:docMk/>
      </pc:docMkLst>
      <pc:sldChg chg="modSp mod">
        <pc:chgData name="Kristin Kane" userId="knB8B4nQMdTY9qwQ7Rvhf8RMAi08fCjhWp5m83vKjEg=" providerId="None" clId="Web-{B1B521ED-A0F2-4646-B018-DFA9C6CBFC9D}" dt="2026-06-10T18:04:05.959" v="278" actId="20577"/>
        <pc:sldMkLst>
          <pc:docMk/>
          <pc:sldMk cId="1508997851" sldId="284"/>
        </pc:sldMkLst>
        <pc:spChg chg="mod">
          <ac:chgData name="Kristin Kane" userId="knB8B4nQMdTY9qwQ7Rvhf8RMAi08fCjhWp5m83vKjEg=" providerId="None" clId="Web-{B1B521ED-A0F2-4646-B018-DFA9C6CBFC9D}" dt="2026-06-10T18:04:02.052" v="277" actId="20577"/>
          <ac:spMkLst>
            <pc:docMk/>
            <pc:sldMk cId="1508997851" sldId="284"/>
            <ac:spMk id="2" creationId="{00000000-0000-0000-0000-000000000000}"/>
          </ac:spMkLst>
        </pc:spChg>
        <pc:spChg chg="mod">
          <ac:chgData name="Kristin Kane" userId="knB8B4nQMdTY9qwQ7Rvhf8RMAi08fCjhWp5m83vKjEg=" providerId="None" clId="Web-{B1B521ED-A0F2-4646-B018-DFA9C6CBFC9D}" dt="2026-06-10T18:04:05.959" v="278" actId="20577"/>
          <ac:spMkLst>
            <pc:docMk/>
            <pc:sldMk cId="1508997851" sldId="284"/>
            <ac:spMk id="5" creationId="{4A512EF1-AA58-66BC-4DB9-581D692EEC00}"/>
          </ac:spMkLst>
        </pc:spChg>
        <pc:grpChg chg="mod">
          <ac:chgData name="Kristin Kane" userId="knB8B4nQMdTY9qwQ7Rvhf8RMAi08fCjhWp5m83vKjEg=" providerId="None" clId="Web-{B1B521ED-A0F2-4646-B018-DFA9C6CBFC9D}" dt="2026-06-10T18:03:44.692" v="273" actId="14100"/>
          <ac:grpSpMkLst>
            <pc:docMk/>
            <pc:sldMk cId="1508997851" sldId="284"/>
            <ac:grpSpMk id="3" creationId="{FAC1040D-7056-1672-AFAE-86D4E71F2FD8}"/>
          </ac:grpSpMkLst>
        </pc:grpChg>
      </pc:sldChg>
      <pc:sldChg chg="modSp mod">
        <pc:chgData name="Kristin Kane" userId="knB8B4nQMdTY9qwQ7Rvhf8RMAi08fCjhWp5m83vKjEg=" providerId="None" clId="Web-{B1B521ED-A0F2-4646-B018-DFA9C6CBFC9D}" dt="2026-06-10T18:06:49.996" v="315"/>
        <pc:sldMkLst>
          <pc:docMk/>
          <pc:sldMk cId="1861195421" sldId="286"/>
        </pc:sldMkLst>
        <pc:spChg chg="mod">
          <ac:chgData name="Kristin Kane" userId="knB8B4nQMdTY9qwQ7Rvhf8RMAi08fCjhWp5m83vKjEg=" providerId="None" clId="Web-{B1B521ED-A0F2-4646-B018-DFA9C6CBFC9D}" dt="2026-06-10T18:06:40.949" v="311" actId="20577"/>
          <ac:spMkLst>
            <pc:docMk/>
            <pc:sldMk cId="1861195421" sldId="286"/>
            <ac:spMk id="2" creationId="{00000000-0000-0000-0000-000000000000}"/>
          </ac:spMkLst>
        </pc:spChg>
        <pc:spChg chg="mod">
          <ac:chgData name="Kristin Kane" userId="knB8B4nQMdTY9qwQ7Rvhf8RMAi08fCjhWp5m83vKjEg=" providerId="None" clId="Web-{B1B521ED-A0F2-4646-B018-DFA9C6CBFC9D}" dt="2026-06-10T18:06:32.292" v="304" actId="1076"/>
          <ac:spMkLst>
            <pc:docMk/>
            <pc:sldMk cId="1861195421" sldId="286"/>
            <ac:spMk id="7" creationId="{00000000-0000-0000-0000-000000000000}"/>
          </ac:spMkLst>
        </pc:spChg>
        <pc:spChg chg="mod">
          <ac:chgData name="Kristin Kane" userId="knB8B4nQMdTY9qwQ7Rvhf8RMAi08fCjhWp5m83vKjEg=" providerId="None" clId="Web-{B1B521ED-A0F2-4646-B018-DFA9C6CBFC9D}" dt="2026-06-10T18:06:32.292" v="305" actId="1076"/>
          <ac:spMkLst>
            <pc:docMk/>
            <pc:sldMk cId="1861195421" sldId="286"/>
            <ac:spMk id="8" creationId="{00000000-0000-0000-0000-000000000000}"/>
          </ac:spMkLst>
        </pc:spChg>
        <pc:spChg chg="mod">
          <ac:chgData name="Kristin Kane" userId="knB8B4nQMdTY9qwQ7Rvhf8RMAi08fCjhWp5m83vKjEg=" providerId="None" clId="Web-{B1B521ED-A0F2-4646-B018-DFA9C6CBFC9D}" dt="2026-06-10T18:06:32.308" v="306" actId="1076"/>
          <ac:spMkLst>
            <pc:docMk/>
            <pc:sldMk cId="1861195421" sldId="286"/>
            <ac:spMk id="9" creationId="{00000000-0000-0000-0000-000000000000}"/>
          </ac:spMkLst>
        </pc:spChg>
        <pc:spChg chg="mod">
          <ac:chgData name="Kristin Kane" userId="knB8B4nQMdTY9qwQ7Rvhf8RMAi08fCjhWp5m83vKjEg=" providerId="None" clId="Web-{B1B521ED-A0F2-4646-B018-DFA9C6CBFC9D}" dt="2026-06-10T18:06:32.324" v="307" actId="1076"/>
          <ac:spMkLst>
            <pc:docMk/>
            <pc:sldMk cId="1861195421" sldId="286"/>
            <ac:spMk id="10" creationId="{00000000-0000-0000-0000-000000000000}"/>
          </ac:spMkLst>
        </pc:spChg>
        <pc:spChg chg="mod">
          <ac:chgData name="Kristin Kane" userId="knB8B4nQMdTY9qwQ7Rvhf8RMAi08fCjhWp5m83vKjEg=" providerId="None" clId="Web-{B1B521ED-A0F2-4646-B018-DFA9C6CBFC9D}" dt="2026-06-10T18:06:49.996" v="315"/>
          <ac:spMkLst>
            <pc:docMk/>
            <pc:sldMk cId="1861195421" sldId="286"/>
            <ac:spMk id="12" creationId="{824F77BD-012F-1EC5-B677-B8E052204BA3}"/>
          </ac:spMkLst>
        </pc:spChg>
        <pc:cxnChg chg="mod">
          <ac:chgData name="Kristin Kane" userId="knB8B4nQMdTY9qwQ7Rvhf8RMAi08fCjhWp5m83vKjEg=" providerId="None" clId="Web-{B1B521ED-A0F2-4646-B018-DFA9C6CBFC9D}" dt="2026-06-10T18:06:32.339" v="308" actId="1076"/>
          <ac:cxnSpMkLst>
            <pc:docMk/>
            <pc:sldMk cId="1861195421" sldId="286"/>
            <ac:cxnSpMk id="4" creationId="{00000000-0000-0000-0000-000000000000}"/>
          </ac:cxnSpMkLst>
        </pc:cxnChg>
        <pc:cxnChg chg="mod">
          <ac:chgData name="Kristin Kane" userId="knB8B4nQMdTY9qwQ7Rvhf8RMAi08fCjhWp5m83vKjEg=" providerId="None" clId="Web-{B1B521ED-A0F2-4646-B018-DFA9C6CBFC9D}" dt="2026-06-10T18:06:32.339" v="309" actId="1076"/>
          <ac:cxnSpMkLst>
            <pc:docMk/>
            <pc:sldMk cId="1861195421" sldId="286"/>
            <ac:cxnSpMk id="6" creationId="{00000000-0000-0000-0000-000000000000}"/>
          </ac:cxnSpMkLst>
        </pc:cxnChg>
      </pc:sldChg>
      <pc:sldChg chg="modSp mod">
        <pc:chgData name="Kristin Kane" userId="knB8B4nQMdTY9qwQ7Rvhf8RMAi08fCjhWp5m83vKjEg=" providerId="None" clId="Web-{B1B521ED-A0F2-4646-B018-DFA9C6CBFC9D}" dt="2026-06-10T18:09:01.892" v="346" actId="20577"/>
        <pc:sldMkLst>
          <pc:docMk/>
          <pc:sldMk cId="4049014809" sldId="287"/>
        </pc:sldMkLst>
        <pc:spChg chg="mod">
          <ac:chgData name="Kristin Kane" userId="knB8B4nQMdTY9qwQ7Rvhf8RMAi08fCjhWp5m83vKjEg=" providerId="None" clId="Web-{B1B521ED-A0F2-4646-B018-DFA9C6CBFC9D}" dt="2026-06-10T18:08:52.485" v="343" actId="1076"/>
          <ac:spMkLst>
            <pc:docMk/>
            <pc:sldMk cId="4049014809" sldId="287"/>
            <ac:spMk id="3" creationId="{1E380929-E7FA-B198-BA6F-A788152E8BED}"/>
          </ac:spMkLst>
        </pc:spChg>
        <pc:spChg chg="mod">
          <ac:chgData name="Kristin Kane" userId="knB8B4nQMdTY9qwQ7Rvhf8RMAi08fCjhWp5m83vKjEg=" providerId="None" clId="Web-{B1B521ED-A0F2-4646-B018-DFA9C6CBFC9D}" dt="2026-06-10T18:08:41.891" v="340" actId="1076"/>
          <ac:spMkLst>
            <pc:docMk/>
            <pc:sldMk cId="4049014809" sldId="287"/>
            <ac:spMk id="4" creationId="{21129A48-DD96-7124-3807-FCD2B6799E89}"/>
          </ac:spMkLst>
        </pc:spChg>
        <pc:spChg chg="mod">
          <ac:chgData name="Kristin Kane" userId="knB8B4nQMdTY9qwQ7Rvhf8RMAi08fCjhWp5m83vKjEg=" providerId="None" clId="Web-{B1B521ED-A0F2-4646-B018-DFA9C6CBFC9D}" dt="2026-06-10T18:09:01.892" v="346" actId="20577"/>
          <ac:spMkLst>
            <pc:docMk/>
            <pc:sldMk cId="4049014809" sldId="287"/>
            <ac:spMk id="8" creationId="{C8CD18A4-E7E5-9E1E-AA85-794CDB893FE9}"/>
          </ac:spMkLst>
        </pc:spChg>
        <pc:graphicFrameChg chg="mod modGraphic">
          <ac:chgData name="Kristin Kane" userId="knB8B4nQMdTY9qwQ7Rvhf8RMAi08fCjhWp5m83vKjEg=" providerId="None" clId="Web-{B1B521ED-A0F2-4646-B018-DFA9C6CBFC9D}" dt="2026-06-10T18:08:23.922" v="337" actId="1076"/>
          <ac:graphicFrameMkLst>
            <pc:docMk/>
            <pc:sldMk cId="4049014809" sldId="287"/>
            <ac:graphicFrameMk id="5" creationId="{00000000-0000-0000-0000-000000000000}"/>
          </ac:graphicFrameMkLst>
        </pc:graphicFrameChg>
        <pc:graphicFrameChg chg="mod modGraphic">
          <ac:chgData name="Kristin Kane" userId="knB8B4nQMdTY9qwQ7Rvhf8RMAi08fCjhWp5m83vKjEg=" providerId="None" clId="Web-{B1B521ED-A0F2-4646-B018-DFA9C6CBFC9D}" dt="2026-06-10T18:08:38.079" v="339" actId="1076"/>
          <ac:graphicFrameMkLst>
            <pc:docMk/>
            <pc:sldMk cId="4049014809" sldId="287"/>
            <ac:graphicFrameMk id="10" creationId="{00000000-0000-0000-0000-000000000000}"/>
          </ac:graphicFrameMkLst>
        </pc:graphicFrameChg>
      </pc:sldChg>
      <pc:sldChg chg="modSp mod">
        <pc:chgData name="Kristin Kane" userId="knB8B4nQMdTY9qwQ7Rvhf8RMAi08fCjhWp5m83vKjEg=" providerId="None" clId="Web-{B1B521ED-A0F2-4646-B018-DFA9C6CBFC9D}" dt="2026-06-10T18:11:26.757" v="360" actId="1076"/>
        <pc:sldMkLst>
          <pc:docMk/>
          <pc:sldMk cId="2428378001" sldId="289"/>
        </pc:sldMkLst>
        <pc:spChg chg="mod">
          <ac:chgData name="Kristin Kane" userId="knB8B4nQMdTY9qwQ7Rvhf8RMAi08fCjhWp5m83vKjEg=" providerId="None" clId="Web-{B1B521ED-A0F2-4646-B018-DFA9C6CBFC9D}" dt="2026-06-10T18:11:15.788" v="356" actId="1076"/>
          <ac:spMkLst>
            <pc:docMk/>
            <pc:sldMk cId="2428378001" sldId="289"/>
            <ac:spMk id="2" creationId="{00000000-0000-0000-0000-000000000000}"/>
          </ac:spMkLst>
        </pc:spChg>
        <pc:spChg chg="mod">
          <ac:chgData name="Kristin Kane" userId="knB8B4nQMdTY9qwQ7Rvhf8RMAi08fCjhWp5m83vKjEg=" providerId="None" clId="Web-{B1B521ED-A0F2-4646-B018-DFA9C6CBFC9D}" dt="2026-06-10T18:11:12.616" v="355" actId="1076"/>
          <ac:spMkLst>
            <pc:docMk/>
            <pc:sldMk cId="2428378001" sldId="289"/>
            <ac:spMk id="3" creationId="{00000000-0000-0000-0000-000000000000}"/>
          </ac:spMkLst>
        </pc:spChg>
        <pc:spChg chg="mod">
          <ac:chgData name="Kristin Kane" userId="knB8B4nQMdTY9qwQ7Rvhf8RMAi08fCjhWp5m83vKjEg=" providerId="None" clId="Web-{B1B521ED-A0F2-4646-B018-DFA9C6CBFC9D}" dt="2026-06-10T18:11:26.757" v="360" actId="1076"/>
          <ac:spMkLst>
            <pc:docMk/>
            <pc:sldMk cId="2428378001" sldId="289"/>
            <ac:spMk id="7" creationId="{108EECE4-DA97-9DD0-6E91-A9926A735AE1}"/>
          </ac:spMkLst>
        </pc:spChg>
      </pc:sldChg>
      <pc:sldChg chg="modSp mod">
        <pc:chgData name="Kristin Kane" userId="knB8B4nQMdTY9qwQ7Rvhf8RMAi08fCjhWp5m83vKjEg=" providerId="None" clId="Web-{B1B521ED-A0F2-4646-B018-DFA9C6CBFC9D}" dt="2026-06-10T16:24:00.894" v="64"/>
        <pc:sldMkLst>
          <pc:docMk/>
          <pc:sldMk cId="3767870296" sldId="290"/>
        </pc:sldMkLst>
        <pc:spChg chg="mod">
          <ac:chgData name="Kristin Kane" userId="knB8B4nQMdTY9qwQ7Rvhf8RMAi08fCjhWp5m83vKjEg=" providerId="None" clId="Web-{B1B521ED-A0F2-4646-B018-DFA9C6CBFC9D}" dt="2026-06-10T16:23:42.642" v="61" actId="1076"/>
          <ac:spMkLst>
            <pc:docMk/>
            <pc:sldMk cId="3767870296" sldId="290"/>
            <ac:spMk id="2" creationId="{00000000-0000-0000-0000-000000000000}"/>
          </ac:spMkLst>
        </pc:spChg>
        <pc:spChg chg="mod">
          <ac:chgData name="Kristin Kane" userId="knB8B4nQMdTY9qwQ7Rvhf8RMAi08fCjhWp5m83vKjEg=" providerId="None" clId="Web-{B1B521ED-A0F2-4646-B018-DFA9C6CBFC9D}" dt="2026-06-10T16:23:30.204" v="58" actId="1076"/>
          <ac:spMkLst>
            <pc:docMk/>
            <pc:sldMk cId="3767870296" sldId="290"/>
            <ac:spMk id="3" creationId="{00000000-0000-0000-0000-000000000000}"/>
          </ac:spMkLst>
        </pc:spChg>
        <pc:spChg chg="mod">
          <ac:chgData name="Kristin Kane" userId="knB8B4nQMdTY9qwQ7Rvhf8RMAi08fCjhWp5m83vKjEg=" providerId="None" clId="Web-{B1B521ED-A0F2-4646-B018-DFA9C6CBFC9D}" dt="2026-06-10T16:24:00.894" v="64"/>
          <ac:spMkLst>
            <pc:docMk/>
            <pc:sldMk cId="3767870296" sldId="290"/>
            <ac:spMk id="5" creationId="{D54330D6-D295-0007-19F1-EEE88FD9F559}"/>
          </ac:spMkLst>
        </pc:spChg>
        <pc:picChg chg="mod">
          <ac:chgData name="Kristin Kane" userId="knB8B4nQMdTY9qwQ7Rvhf8RMAi08fCjhWp5m83vKjEg=" providerId="None" clId="Web-{B1B521ED-A0F2-4646-B018-DFA9C6CBFC9D}" dt="2026-06-10T16:23:38.580" v="60" actId="1076"/>
          <ac:picMkLst>
            <pc:docMk/>
            <pc:sldMk cId="3767870296" sldId="290"/>
            <ac:picMk id="6" creationId="{00000000-0000-0000-0000-000000000000}"/>
          </ac:picMkLst>
        </pc:picChg>
      </pc:sldChg>
      <pc:sldChg chg="mod">
        <pc:chgData name="Kristin Kane" userId="knB8B4nQMdTY9qwQ7Rvhf8RMAi08fCjhWp5m83vKjEg=" providerId="None" clId="Web-{B1B521ED-A0F2-4646-B018-DFA9C6CBFC9D}" dt="2026-06-10T16:09:15.342" v="27"/>
        <pc:sldMkLst>
          <pc:docMk/>
          <pc:sldMk cId="1520540552" sldId="376"/>
        </pc:sldMkLst>
      </pc:sldChg>
      <pc:sldChg chg="modSp mod setBg">
        <pc:chgData name="Kristin Kane" userId="knB8B4nQMdTY9qwQ7Rvhf8RMAi08fCjhWp5m83vKjEg=" providerId="None" clId="Web-{B1B521ED-A0F2-4646-B018-DFA9C6CBFC9D}" dt="2026-06-10T16:09:15.342" v="27"/>
        <pc:sldMkLst>
          <pc:docMk/>
          <pc:sldMk cId="196186123" sldId="379"/>
        </pc:sldMkLst>
        <pc:spChg chg="mod">
          <ac:chgData name="Kristin Kane" userId="knB8B4nQMdTY9qwQ7Rvhf8RMAi08fCjhWp5m83vKjEg=" providerId="None" clId="Web-{B1B521ED-A0F2-4646-B018-DFA9C6CBFC9D}" dt="2026-06-10T16:02:19.264" v="2"/>
          <ac:spMkLst>
            <pc:docMk/>
            <pc:sldMk cId="196186123" sldId="379"/>
            <ac:spMk id="3" creationId="{0EBCB669-2CD3-ADC2-A9C8-08B0536E78DF}"/>
          </ac:spMkLst>
        </pc:spChg>
      </pc:sldChg>
      <pc:sldChg chg="mod">
        <pc:chgData name="Kristin Kane" userId="knB8B4nQMdTY9qwQ7Rvhf8RMAi08fCjhWp5m83vKjEg=" providerId="None" clId="Web-{B1B521ED-A0F2-4646-B018-DFA9C6CBFC9D}" dt="2026-06-10T16:09:15.342" v="27"/>
        <pc:sldMkLst>
          <pc:docMk/>
          <pc:sldMk cId="3461526020" sldId="423"/>
        </pc:sldMkLst>
      </pc:sldChg>
      <pc:sldChg chg="mod">
        <pc:chgData name="Kristin Kane" userId="knB8B4nQMdTY9qwQ7Rvhf8RMAi08fCjhWp5m83vKjEg=" providerId="None" clId="Web-{B1B521ED-A0F2-4646-B018-DFA9C6CBFC9D}" dt="2026-06-10T16:09:15.342" v="27"/>
        <pc:sldMkLst>
          <pc:docMk/>
          <pc:sldMk cId="621004430" sldId="424"/>
        </pc:sldMkLst>
      </pc:sldChg>
      <pc:sldChg chg="mod">
        <pc:chgData name="Kristin Kane" userId="knB8B4nQMdTY9qwQ7Rvhf8RMAi08fCjhWp5m83vKjEg=" providerId="None" clId="Web-{B1B521ED-A0F2-4646-B018-DFA9C6CBFC9D}" dt="2026-06-10T16:09:15.342" v="27"/>
        <pc:sldMkLst>
          <pc:docMk/>
          <pc:sldMk cId="2523825174" sldId="426"/>
        </pc:sldMkLst>
      </pc:sldChg>
      <pc:sldChg chg="modSp mod">
        <pc:chgData name="Kristin Kane" userId="knB8B4nQMdTY9qwQ7Rvhf8RMAi08fCjhWp5m83vKjEg=" providerId="None" clId="Web-{B1B521ED-A0F2-4646-B018-DFA9C6CBFC9D}" dt="2026-06-10T18:02:17.861" v="256" actId="1076"/>
        <pc:sldMkLst>
          <pc:docMk/>
          <pc:sldMk cId="1781950179" sldId="427"/>
        </pc:sldMkLst>
        <pc:spChg chg="mod">
          <ac:chgData name="Kristin Kane" userId="knB8B4nQMdTY9qwQ7Rvhf8RMAi08fCjhWp5m83vKjEg=" providerId="None" clId="Web-{B1B521ED-A0F2-4646-B018-DFA9C6CBFC9D}" dt="2026-06-10T18:02:08.251" v="249" actId="1076"/>
          <ac:spMkLst>
            <pc:docMk/>
            <pc:sldMk cId="1781950179" sldId="427"/>
            <ac:spMk id="6" creationId="{36E9548D-7E7D-B2E2-9902-F3F81D77FCEA}"/>
          </ac:spMkLst>
        </pc:spChg>
        <pc:spChg chg="mod">
          <ac:chgData name="Kristin Kane" userId="knB8B4nQMdTY9qwQ7Rvhf8RMAi08fCjhWp5m83vKjEg=" providerId="None" clId="Web-{B1B521ED-A0F2-4646-B018-DFA9C6CBFC9D}" dt="2026-06-10T18:02:17.861" v="256" actId="1076"/>
          <ac:spMkLst>
            <pc:docMk/>
            <pc:sldMk cId="1781950179" sldId="427"/>
            <ac:spMk id="8" creationId="{F956F186-6DE1-7618-9D2C-4381E3C46F84}"/>
          </ac:spMkLst>
        </pc:spChg>
        <pc:spChg chg="mod">
          <ac:chgData name="Kristin Kane" userId="knB8B4nQMdTY9qwQ7Rvhf8RMAi08fCjhWp5m83vKjEg=" providerId="None" clId="Web-{B1B521ED-A0F2-4646-B018-DFA9C6CBFC9D}" dt="2026-06-10T18:02:08.298" v="254" actId="1076"/>
          <ac:spMkLst>
            <pc:docMk/>
            <pc:sldMk cId="1781950179" sldId="427"/>
            <ac:spMk id="9" creationId="{FE423623-0536-1088-A617-ADDD19576CD4}"/>
          </ac:spMkLst>
        </pc:spChg>
        <pc:picChg chg="mod">
          <ac:chgData name="Kristin Kane" userId="knB8B4nQMdTY9qwQ7Rvhf8RMAi08fCjhWp5m83vKjEg=" providerId="None" clId="Web-{B1B521ED-A0F2-4646-B018-DFA9C6CBFC9D}" dt="2026-06-10T18:02:08.251" v="250" actId="1076"/>
          <ac:picMkLst>
            <pc:docMk/>
            <pc:sldMk cId="1781950179" sldId="427"/>
            <ac:picMk id="2" creationId="{869709A2-AEFB-3D70-8C87-3E09121ECC81}"/>
          </ac:picMkLst>
        </pc:picChg>
        <pc:picChg chg="mod">
          <ac:chgData name="Kristin Kane" userId="knB8B4nQMdTY9qwQ7Rvhf8RMAi08fCjhWp5m83vKjEg=" providerId="None" clId="Web-{B1B521ED-A0F2-4646-B018-DFA9C6CBFC9D}" dt="2026-06-10T18:02:08.267" v="251" actId="1076"/>
          <ac:picMkLst>
            <pc:docMk/>
            <pc:sldMk cId="1781950179" sldId="427"/>
            <ac:picMk id="4" creationId="{C34E8BE5-2C8A-1805-320A-DD438CDA23A9}"/>
          </ac:picMkLst>
        </pc:picChg>
        <pc:picChg chg="mod">
          <ac:chgData name="Kristin Kane" userId="knB8B4nQMdTY9qwQ7Rvhf8RMAi08fCjhWp5m83vKjEg=" providerId="None" clId="Web-{B1B521ED-A0F2-4646-B018-DFA9C6CBFC9D}" dt="2026-06-10T18:02:08.267" v="252" actId="1076"/>
          <ac:picMkLst>
            <pc:docMk/>
            <pc:sldMk cId="1781950179" sldId="427"/>
            <ac:picMk id="5" creationId="{E9ECB09D-7573-3331-7EEF-0663F6951A0C}"/>
          </ac:picMkLst>
        </pc:picChg>
        <pc:picChg chg="mod">
          <ac:chgData name="Kristin Kane" userId="knB8B4nQMdTY9qwQ7Rvhf8RMAi08fCjhWp5m83vKjEg=" providerId="None" clId="Web-{B1B521ED-A0F2-4646-B018-DFA9C6CBFC9D}" dt="2026-06-10T18:02:08.282" v="253" actId="1076"/>
          <ac:picMkLst>
            <pc:docMk/>
            <pc:sldMk cId="1781950179" sldId="427"/>
            <ac:picMk id="7" creationId="{4808486E-55DE-7CEE-2729-BA614DB18911}"/>
          </ac:picMkLst>
        </pc:picChg>
      </pc:sldChg>
      <pc:sldChg chg="modSp mod setBg">
        <pc:chgData name="Kristin Kane" userId="knB8B4nQMdTY9qwQ7Rvhf8RMAi08fCjhWp5m83vKjEg=" providerId="None" clId="Web-{B1B521ED-A0F2-4646-B018-DFA9C6CBFC9D}" dt="2026-06-10T18:04:27.569" v="283" actId="1076"/>
        <pc:sldMkLst>
          <pc:docMk/>
          <pc:sldMk cId="1747269330" sldId="429"/>
        </pc:sldMkLst>
        <pc:spChg chg="mod">
          <ac:chgData name="Kristin Kane" userId="knB8B4nQMdTY9qwQ7Rvhf8RMAi08fCjhWp5m83vKjEg=" providerId="None" clId="Web-{B1B521ED-A0F2-4646-B018-DFA9C6CBFC9D}" dt="2026-06-10T18:04:27.569" v="283" actId="1076"/>
          <ac:spMkLst>
            <pc:docMk/>
            <pc:sldMk cId="1747269330" sldId="429"/>
            <ac:spMk id="4" creationId="{BDFA47A9-315F-F907-72F6-DAE42C9EB761}"/>
          </ac:spMkLst>
        </pc:spChg>
        <pc:spChg chg="mod">
          <ac:chgData name="Kristin Kane" userId="knB8B4nQMdTY9qwQ7Rvhf8RMAi08fCjhWp5m83vKjEg=" providerId="None" clId="Web-{B1B521ED-A0F2-4646-B018-DFA9C6CBFC9D}" dt="2026-06-10T16:09:25.405" v="28"/>
          <ac:spMkLst>
            <pc:docMk/>
            <pc:sldMk cId="1747269330" sldId="429"/>
            <ac:spMk id="7" creationId="{C0E50720-5A96-42B3-39E7-3B4917B9BB4C}"/>
          </ac:spMkLst>
        </pc:spChg>
        <pc:picChg chg="mod">
          <ac:chgData name="Kristin Kane" userId="knB8B4nQMdTY9qwQ7Rvhf8RMAi08fCjhWp5m83vKjEg=" providerId="None" clId="Web-{B1B521ED-A0F2-4646-B018-DFA9C6CBFC9D}" dt="2026-06-10T18:04:19.772" v="281" actId="1076"/>
          <ac:picMkLst>
            <pc:docMk/>
            <pc:sldMk cId="1747269330" sldId="429"/>
            <ac:picMk id="11" creationId="{85A3E108-E20D-7536-907B-CB70416F9355}"/>
          </ac:picMkLst>
        </pc:picChg>
      </pc:sldChg>
      <pc:sldChg chg="delSp modSp mod">
        <pc:chgData name="Kristin Kane" userId="knB8B4nQMdTY9qwQ7Rvhf8RMAi08fCjhWp5m83vKjEg=" providerId="None" clId="Web-{B1B521ED-A0F2-4646-B018-DFA9C6CBFC9D}" dt="2026-06-10T18:06:10.885" v="303" actId="1076"/>
        <pc:sldMkLst>
          <pc:docMk/>
          <pc:sldMk cId="3085432553" sldId="432"/>
        </pc:sldMkLst>
        <pc:spChg chg="mod">
          <ac:chgData name="Kristin Kane" userId="knB8B4nQMdTY9qwQ7Rvhf8RMAi08fCjhWp5m83vKjEg=" providerId="None" clId="Web-{B1B521ED-A0F2-4646-B018-DFA9C6CBFC9D}" dt="2026-06-10T18:05:54.697" v="298" actId="20577"/>
          <ac:spMkLst>
            <pc:docMk/>
            <pc:sldMk cId="3085432553" sldId="432"/>
            <ac:spMk id="3" creationId="{47665014-A389-F931-D873-6AF80533EF14}"/>
          </ac:spMkLst>
        </pc:spChg>
        <pc:spChg chg="mod">
          <ac:chgData name="Kristin Kane" userId="knB8B4nQMdTY9qwQ7Rvhf8RMAi08fCjhWp5m83vKjEg=" providerId="None" clId="Web-{B1B521ED-A0F2-4646-B018-DFA9C6CBFC9D}" dt="2026-06-10T18:06:05.323" v="301" actId="1076"/>
          <ac:spMkLst>
            <pc:docMk/>
            <pc:sldMk cId="3085432553" sldId="432"/>
            <ac:spMk id="7" creationId="{12A7587B-21C3-AC2C-C3E8-B99CD1DF0CAC}"/>
          </ac:spMkLst>
        </pc:spChg>
        <pc:spChg chg="mod">
          <ac:chgData name="Kristin Kane" userId="knB8B4nQMdTY9qwQ7Rvhf8RMAi08fCjhWp5m83vKjEg=" providerId="None" clId="Web-{B1B521ED-A0F2-4646-B018-DFA9C6CBFC9D}" dt="2026-06-10T18:06:07.823" v="302" actId="1076"/>
          <ac:spMkLst>
            <pc:docMk/>
            <pc:sldMk cId="3085432553" sldId="432"/>
            <ac:spMk id="13" creationId="{6A13AAD0-93D5-9435-7F2B-897E0EE071F8}"/>
          </ac:spMkLst>
        </pc:spChg>
        <pc:spChg chg="del">
          <ac:chgData name="Kristin Kane" userId="knB8B4nQMdTY9qwQ7Rvhf8RMAi08fCjhWp5m83vKjEg=" providerId="None" clId="Web-{B1B521ED-A0F2-4646-B018-DFA9C6CBFC9D}" dt="2026-06-10T18:05:41.228" v="293"/>
          <ac:spMkLst>
            <pc:docMk/>
            <pc:sldMk cId="3085432553" sldId="432"/>
            <ac:spMk id="18" creationId="{81763E58-97E2-05B2-8C69-8AAE5F444E73}"/>
          </ac:spMkLst>
        </pc:spChg>
        <pc:spChg chg="del">
          <ac:chgData name="Kristin Kane" userId="knB8B4nQMdTY9qwQ7Rvhf8RMAi08fCjhWp5m83vKjEg=" providerId="None" clId="Web-{B1B521ED-A0F2-4646-B018-DFA9C6CBFC9D}" dt="2026-06-10T18:05:39.322" v="292"/>
          <ac:spMkLst>
            <pc:docMk/>
            <pc:sldMk cId="3085432553" sldId="432"/>
            <ac:spMk id="19" creationId="{07ED49F7-BBA5-A382-A05D-5B2855E5FE0C}"/>
          </ac:spMkLst>
        </pc:spChg>
        <pc:picChg chg="mod">
          <ac:chgData name="Kristin Kane" userId="knB8B4nQMdTY9qwQ7Rvhf8RMAi08fCjhWp5m83vKjEg=" providerId="None" clId="Web-{B1B521ED-A0F2-4646-B018-DFA9C6CBFC9D}" dt="2026-06-10T18:06:10.885" v="303" actId="1076"/>
          <ac:picMkLst>
            <pc:docMk/>
            <pc:sldMk cId="3085432553" sldId="432"/>
            <ac:picMk id="5" creationId="{9C1F3517-CCA6-FC81-F209-8ED3FEE10D62}"/>
          </ac:picMkLst>
        </pc:picChg>
      </pc:sldChg>
      <pc:sldChg chg="modSp mod">
        <pc:chgData name="Kristin Kane" userId="knB8B4nQMdTY9qwQ7Rvhf8RMAi08fCjhWp5m83vKjEg=" providerId="None" clId="Web-{B1B521ED-A0F2-4646-B018-DFA9C6CBFC9D}" dt="2026-06-10T18:07:44.561" v="330" actId="20577"/>
        <pc:sldMkLst>
          <pc:docMk/>
          <pc:sldMk cId="3803964507" sldId="433"/>
        </pc:sldMkLst>
        <pc:spChg chg="mod">
          <ac:chgData name="Kristin Kane" userId="knB8B4nQMdTY9qwQ7Rvhf8RMAi08fCjhWp5m83vKjEg=" providerId="None" clId="Web-{B1B521ED-A0F2-4646-B018-DFA9C6CBFC9D}" dt="2026-06-10T18:07:44.561" v="330" actId="20577"/>
          <ac:spMkLst>
            <pc:docMk/>
            <pc:sldMk cId="3803964507" sldId="433"/>
            <ac:spMk id="3" creationId="{F82CBA29-CDF1-C674-F74E-D03A5789FD07}"/>
          </ac:spMkLst>
        </pc:spChg>
      </pc:sldChg>
      <pc:sldChg chg="modSp mod">
        <pc:chgData name="Kristin Kane" userId="knB8B4nQMdTY9qwQ7Rvhf8RMAi08fCjhWp5m83vKjEg=" providerId="None" clId="Web-{B1B521ED-A0F2-4646-B018-DFA9C6CBFC9D}" dt="2026-06-10T16:32:21.167" v="87" actId="1076"/>
        <pc:sldMkLst>
          <pc:docMk/>
          <pc:sldMk cId="2329974878" sldId="435"/>
        </pc:sldMkLst>
        <pc:spChg chg="mod">
          <ac:chgData name="Kristin Kane" userId="knB8B4nQMdTY9qwQ7Rvhf8RMAi08fCjhWp5m83vKjEg=" providerId="None" clId="Web-{B1B521ED-A0F2-4646-B018-DFA9C6CBFC9D}" dt="2026-06-10T16:32:09.838" v="85" actId="14100"/>
          <ac:spMkLst>
            <pc:docMk/>
            <pc:sldMk cId="2329974878" sldId="435"/>
            <ac:spMk id="3" creationId="{093B3262-6E22-5E74-B8BB-0C4BA1D04D44}"/>
          </ac:spMkLst>
        </pc:spChg>
        <pc:spChg chg="mod">
          <ac:chgData name="Kristin Kane" userId="knB8B4nQMdTY9qwQ7Rvhf8RMAi08fCjhWp5m83vKjEg=" providerId="None" clId="Web-{B1B521ED-A0F2-4646-B018-DFA9C6CBFC9D}" dt="2026-06-10T16:32:14.119" v="86" actId="1076"/>
          <ac:spMkLst>
            <pc:docMk/>
            <pc:sldMk cId="2329974878" sldId="435"/>
            <ac:spMk id="7" creationId="{302A887D-DC82-5464-E19F-10C4B3326ADB}"/>
          </ac:spMkLst>
        </pc:spChg>
        <pc:picChg chg="mod">
          <ac:chgData name="Kristin Kane" userId="knB8B4nQMdTY9qwQ7Rvhf8RMAi08fCjhWp5m83vKjEg=" providerId="None" clId="Web-{B1B521ED-A0F2-4646-B018-DFA9C6CBFC9D}" dt="2026-06-10T16:32:21.167" v="87" actId="1076"/>
          <ac:picMkLst>
            <pc:docMk/>
            <pc:sldMk cId="2329974878" sldId="435"/>
            <ac:picMk id="4" creationId="{7AE4AF9F-B0A9-D67B-B595-DBB5F50213BC}"/>
          </ac:picMkLst>
        </pc:picChg>
      </pc:sldChg>
      <pc:sldChg chg="modSp mod">
        <pc:chgData name="Kristin Kane" userId="knB8B4nQMdTY9qwQ7Rvhf8RMAi08fCjhWp5m83vKjEg=" providerId="None" clId="Web-{B1B521ED-A0F2-4646-B018-DFA9C6CBFC9D}" dt="2026-06-10T16:22:51.264" v="53"/>
        <pc:sldMkLst>
          <pc:docMk/>
          <pc:sldMk cId="1726170463" sldId="436"/>
        </pc:sldMkLst>
        <pc:spChg chg="mod">
          <ac:chgData name="Kristin Kane" userId="knB8B4nQMdTY9qwQ7Rvhf8RMAi08fCjhWp5m83vKjEg=" providerId="None" clId="Web-{B1B521ED-A0F2-4646-B018-DFA9C6CBFC9D}" dt="2026-06-10T16:22:36.012" v="48"/>
          <ac:spMkLst>
            <pc:docMk/>
            <pc:sldMk cId="1726170463" sldId="436"/>
            <ac:spMk id="2" creationId="{42B55025-EC61-2A17-B2D1-25B67C056C41}"/>
          </ac:spMkLst>
        </pc:spChg>
        <pc:spChg chg="mod">
          <ac:chgData name="Kristin Kane" userId="knB8B4nQMdTY9qwQ7Rvhf8RMAi08fCjhWp5m83vKjEg=" providerId="None" clId="Web-{B1B521ED-A0F2-4646-B018-DFA9C6CBFC9D}" dt="2026-06-10T16:22:51.264" v="53"/>
          <ac:spMkLst>
            <pc:docMk/>
            <pc:sldMk cId="1726170463" sldId="436"/>
            <ac:spMk id="3" creationId="{A39D72C3-C8A0-A16F-46C7-361B02907885}"/>
          </ac:spMkLst>
        </pc:spChg>
        <pc:spChg chg="mod">
          <ac:chgData name="Kristin Kane" userId="knB8B4nQMdTY9qwQ7Rvhf8RMAi08fCjhWp5m83vKjEg=" providerId="None" clId="Web-{B1B521ED-A0F2-4646-B018-DFA9C6CBFC9D}" dt="2026-06-10T16:22:12.886" v="44"/>
          <ac:spMkLst>
            <pc:docMk/>
            <pc:sldMk cId="1726170463" sldId="436"/>
            <ac:spMk id="10" creationId="{DA6DDFBC-671F-B1CD-B03E-82742810BC0F}"/>
          </ac:spMkLst>
        </pc:spChg>
        <pc:spChg chg="mod">
          <ac:chgData name="Kristin Kane" userId="knB8B4nQMdTY9qwQ7Rvhf8RMAi08fCjhWp5m83vKjEg=" providerId="None" clId="Web-{B1B521ED-A0F2-4646-B018-DFA9C6CBFC9D}" dt="2026-06-10T16:22:15.620" v="45"/>
          <ac:spMkLst>
            <pc:docMk/>
            <pc:sldMk cId="1726170463" sldId="436"/>
            <ac:spMk id="11" creationId="{34346323-07BB-1931-B884-A411145C41B2}"/>
          </ac:spMkLst>
        </pc:spChg>
        <pc:spChg chg="mod">
          <ac:chgData name="Kristin Kane" userId="knB8B4nQMdTY9qwQ7Rvhf8RMAi08fCjhWp5m83vKjEg=" providerId="None" clId="Web-{B1B521ED-A0F2-4646-B018-DFA9C6CBFC9D}" dt="2026-06-10T16:22:18.480" v="46"/>
          <ac:spMkLst>
            <pc:docMk/>
            <pc:sldMk cId="1726170463" sldId="436"/>
            <ac:spMk id="12" creationId="{F3875A64-6180-5F34-A483-B769BA474C62}"/>
          </ac:spMkLst>
        </pc:spChg>
      </pc:sldChg>
      <pc:sldChg chg="modSp mod">
        <pc:chgData name="Kristin Kane" userId="knB8B4nQMdTY9qwQ7Rvhf8RMAi08fCjhWp5m83vKjEg=" providerId="None" clId="Web-{B1B521ED-A0F2-4646-B018-DFA9C6CBFC9D}" dt="2026-06-10T16:31:41.539" v="82" actId="1076"/>
        <pc:sldMkLst>
          <pc:docMk/>
          <pc:sldMk cId="3532641872" sldId="437"/>
        </pc:sldMkLst>
        <pc:spChg chg="mod">
          <ac:chgData name="Kristin Kane" userId="knB8B4nQMdTY9qwQ7Rvhf8RMAi08fCjhWp5m83vKjEg=" providerId="None" clId="Web-{B1B521ED-A0F2-4646-B018-DFA9C6CBFC9D}" dt="2026-06-10T16:31:22.131" v="77" actId="1076"/>
          <ac:spMkLst>
            <pc:docMk/>
            <pc:sldMk cId="3532641872" sldId="437"/>
            <ac:spMk id="2" creationId="{0903807C-C66F-5F20-59B1-615060B89581}"/>
          </ac:spMkLst>
        </pc:spChg>
        <pc:spChg chg="mod">
          <ac:chgData name="Kristin Kane" userId="knB8B4nQMdTY9qwQ7Rvhf8RMAi08fCjhWp5m83vKjEg=" providerId="None" clId="Web-{B1B521ED-A0F2-4646-B018-DFA9C6CBFC9D}" dt="2026-06-10T16:31:41.539" v="82" actId="1076"/>
          <ac:spMkLst>
            <pc:docMk/>
            <pc:sldMk cId="3532641872" sldId="437"/>
            <ac:spMk id="3" creationId="{351D7D2E-5D28-8D87-1977-06B9FEE9382D}"/>
          </ac:spMkLst>
        </pc:spChg>
        <pc:spChg chg="mod">
          <ac:chgData name="Kristin Kane" userId="knB8B4nQMdTY9qwQ7Rvhf8RMAi08fCjhWp5m83vKjEg=" providerId="None" clId="Web-{B1B521ED-A0F2-4646-B018-DFA9C6CBFC9D}" dt="2026-06-10T16:30:55.988" v="70"/>
          <ac:spMkLst>
            <pc:docMk/>
            <pc:sldMk cId="3532641872" sldId="437"/>
            <ac:spMk id="5" creationId="{6DC83680-AFE3-6EF2-D5D6-82924324FA0E}"/>
          </ac:spMkLst>
        </pc:spChg>
        <pc:spChg chg="mod">
          <ac:chgData name="Kristin Kane" userId="knB8B4nQMdTY9qwQ7Rvhf8RMAi08fCjhWp5m83vKjEg=" providerId="None" clId="Web-{B1B521ED-A0F2-4646-B018-DFA9C6CBFC9D}" dt="2026-06-10T16:30:59.129" v="71"/>
          <ac:spMkLst>
            <pc:docMk/>
            <pc:sldMk cId="3532641872" sldId="437"/>
            <ac:spMk id="6" creationId="{D0C68181-C4C7-72E9-C221-989656B312D2}"/>
          </ac:spMkLst>
        </pc:spChg>
        <pc:spChg chg="mod">
          <ac:chgData name="Kristin Kane" userId="knB8B4nQMdTY9qwQ7Rvhf8RMAi08fCjhWp5m83vKjEg=" providerId="None" clId="Web-{B1B521ED-A0F2-4646-B018-DFA9C6CBFC9D}" dt="2026-06-10T16:31:02.254" v="72"/>
          <ac:spMkLst>
            <pc:docMk/>
            <pc:sldMk cId="3532641872" sldId="437"/>
            <ac:spMk id="8" creationId="{D6663F2C-2674-658A-A8DD-BADB9AADCF8A}"/>
          </ac:spMkLst>
        </pc:spChg>
      </pc:sldChg>
      <pc:sldChg chg="modSp mod">
        <pc:chgData name="Kristin Kane" userId="knB8B4nQMdTY9qwQ7Rvhf8RMAi08fCjhWp5m83vKjEg=" providerId="None" clId="Web-{B1B521ED-A0F2-4646-B018-DFA9C6CBFC9D}" dt="2026-06-10T17:39:21.090" v="134"/>
        <pc:sldMkLst>
          <pc:docMk/>
          <pc:sldMk cId="972936914" sldId="438"/>
        </pc:sldMkLst>
        <pc:spChg chg="mod">
          <ac:chgData name="Kristin Kane" userId="knB8B4nQMdTY9qwQ7Rvhf8RMAi08fCjhWp5m83vKjEg=" providerId="None" clId="Web-{B1B521ED-A0F2-4646-B018-DFA9C6CBFC9D}" dt="2026-06-10T17:39:21.090" v="134"/>
          <ac:spMkLst>
            <pc:docMk/>
            <pc:sldMk cId="972936914" sldId="438"/>
            <ac:spMk id="4" creationId="{59D46C20-E666-3F22-4340-E724FC825991}"/>
          </ac:spMkLst>
        </pc:spChg>
        <pc:spChg chg="mod">
          <ac:chgData name="Kristin Kane" userId="knB8B4nQMdTY9qwQ7Rvhf8RMAi08fCjhWp5m83vKjEg=" providerId="None" clId="Web-{B1B521ED-A0F2-4646-B018-DFA9C6CBFC9D}" dt="2026-06-10T17:39:16.574" v="132"/>
          <ac:spMkLst>
            <pc:docMk/>
            <pc:sldMk cId="972936914" sldId="438"/>
            <ac:spMk id="7" creationId="{289924DA-DFF9-3E1E-7938-EEF766B209DC}"/>
          </ac:spMkLst>
        </pc:spChg>
        <pc:picChg chg="mod">
          <ac:chgData name="Kristin Kane" userId="knB8B4nQMdTY9qwQ7Rvhf8RMAi08fCjhWp5m83vKjEg=" providerId="None" clId="Web-{B1B521ED-A0F2-4646-B018-DFA9C6CBFC9D}" dt="2026-06-10T17:39:13.262" v="131" actId="14100"/>
          <ac:picMkLst>
            <pc:docMk/>
            <pc:sldMk cId="972936914" sldId="438"/>
            <ac:picMk id="8" creationId="{209A097D-B943-EE1A-7613-CEE4EF3CB3FA}"/>
          </ac:picMkLst>
        </pc:picChg>
      </pc:sldChg>
      <pc:sldChg chg="addSp delSp modSp mod">
        <pc:chgData name="Kristin Kane" userId="knB8B4nQMdTY9qwQ7Rvhf8RMAi08fCjhWp5m83vKjEg=" providerId="None" clId="Web-{B1B521ED-A0F2-4646-B018-DFA9C6CBFC9D}" dt="2026-06-10T17:40:59.688" v="158" actId="1076"/>
        <pc:sldMkLst>
          <pc:docMk/>
          <pc:sldMk cId="1063462519" sldId="446"/>
        </pc:sldMkLst>
        <pc:spChg chg="mod">
          <ac:chgData name="Kristin Kane" userId="knB8B4nQMdTY9qwQ7Rvhf8RMAi08fCjhWp5m83vKjEg=" providerId="None" clId="Web-{B1B521ED-A0F2-4646-B018-DFA9C6CBFC9D}" dt="2026-06-10T17:40:51.937" v="152" actId="1076"/>
          <ac:spMkLst>
            <pc:docMk/>
            <pc:sldMk cId="1063462519" sldId="446"/>
            <ac:spMk id="2" creationId="{15AFAEBA-272B-DCD7-917A-E2ABD9EDA46F}"/>
          </ac:spMkLst>
        </pc:spChg>
        <pc:spChg chg="mod">
          <ac:chgData name="Kristin Kane" userId="knB8B4nQMdTY9qwQ7Rvhf8RMAi08fCjhWp5m83vKjEg=" providerId="None" clId="Web-{B1B521ED-A0F2-4646-B018-DFA9C6CBFC9D}" dt="2026-06-10T17:40:59.688" v="158" actId="1076"/>
          <ac:spMkLst>
            <pc:docMk/>
            <pc:sldMk cId="1063462519" sldId="446"/>
            <ac:spMk id="3" creationId="{0451FCC3-DC4E-E750-0296-71FAB5192594}"/>
          </ac:spMkLst>
        </pc:spChg>
        <pc:spChg chg="mod">
          <ac:chgData name="Kristin Kane" userId="knB8B4nQMdTY9qwQ7Rvhf8RMAi08fCjhWp5m83vKjEg=" providerId="None" clId="Web-{B1B521ED-A0F2-4646-B018-DFA9C6CBFC9D}" dt="2026-06-10T17:40:51.953" v="153" actId="1076"/>
          <ac:spMkLst>
            <pc:docMk/>
            <pc:sldMk cId="1063462519" sldId="446"/>
            <ac:spMk id="4" creationId="{F7863B4D-1890-00F5-5DF3-597687C3A512}"/>
          </ac:spMkLst>
        </pc:spChg>
        <pc:spChg chg="mod">
          <ac:chgData name="Kristin Kane" userId="knB8B4nQMdTY9qwQ7Rvhf8RMAi08fCjhWp5m83vKjEg=" providerId="None" clId="Web-{B1B521ED-A0F2-4646-B018-DFA9C6CBFC9D}" dt="2026-06-10T17:40:51.968" v="154" actId="1076"/>
          <ac:spMkLst>
            <pc:docMk/>
            <pc:sldMk cId="1063462519" sldId="446"/>
            <ac:spMk id="5" creationId="{5EF14429-EBA3-C1A7-190A-5A992936835A}"/>
          </ac:spMkLst>
        </pc:spChg>
        <pc:spChg chg="mod">
          <ac:chgData name="Kristin Kane" userId="knB8B4nQMdTY9qwQ7Rvhf8RMAi08fCjhWp5m83vKjEg=" providerId="None" clId="Web-{B1B521ED-A0F2-4646-B018-DFA9C6CBFC9D}" dt="2026-06-10T17:40:51.984" v="155" actId="1076"/>
          <ac:spMkLst>
            <pc:docMk/>
            <pc:sldMk cId="1063462519" sldId="446"/>
            <ac:spMk id="6" creationId="{77F6B4FA-9DC1-DEA7-9246-FDDD9FBD54A6}"/>
          </ac:spMkLst>
        </pc:spChg>
        <pc:spChg chg="mod">
          <ac:chgData name="Kristin Kane" userId="knB8B4nQMdTY9qwQ7Rvhf8RMAi08fCjhWp5m83vKjEg=" providerId="None" clId="Web-{B1B521ED-A0F2-4646-B018-DFA9C6CBFC9D}" dt="2026-06-10T17:40:56.031" v="157" actId="1076"/>
          <ac:spMkLst>
            <pc:docMk/>
            <pc:sldMk cId="1063462519" sldId="446"/>
            <ac:spMk id="7" creationId="{766ED4BB-A7D0-6BC5-F259-B668B73314AA}"/>
          </ac:spMkLst>
        </pc:spChg>
        <pc:spChg chg="mod">
          <ac:chgData name="Kristin Kane" userId="knB8B4nQMdTY9qwQ7Rvhf8RMAi08fCjhWp5m83vKjEg=" providerId="None" clId="Web-{B1B521ED-A0F2-4646-B018-DFA9C6CBFC9D}" dt="2026-06-10T17:40:51.875" v="148" actId="1076"/>
          <ac:spMkLst>
            <pc:docMk/>
            <pc:sldMk cId="1063462519" sldId="446"/>
            <ac:spMk id="10" creationId="{225CC9B0-E61C-154C-B484-C721ED1CEB60}"/>
          </ac:spMkLst>
        </pc:spChg>
        <pc:spChg chg="mod">
          <ac:chgData name="Kristin Kane" userId="knB8B4nQMdTY9qwQ7Rvhf8RMAi08fCjhWp5m83vKjEg=" providerId="None" clId="Web-{B1B521ED-A0F2-4646-B018-DFA9C6CBFC9D}" dt="2026-06-10T17:40:51.890" v="149" actId="1076"/>
          <ac:spMkLst>
            <pc:docMk/>
            <pc:sldMk cId="1063462519" sldId="446"/>
            <ac:spMk id="11" creationId="{D5A4B47F-354A-766A-D570-FA58369C4212}"/>
          </ac:spMkLst>
        </pc:spChg>
        <pc:spChg chg="mod">
          <ac:chgData name="Kristin Kane" userId="knB8B4nQMdTY9qwQ7Rvhf8RMAi08fCjhWp5m83vKjEg=" providerId="None" clId="Web-{B1B521ED-A0F2-4646-B018-DFA9C6CBFC9D}" dt="2026-06-10T17:40:51.906" v="150" actId="1076"/>
          <ac:spMkLst>
            <pc:docMk/>
            <pc:sldMk cId="1063462519" sldId="446"/>
            <ac:spMk id="12" creationId="{ED6BE60F-CD30-5C04-8F8C-8007027AECF2}"/>
          </ac:spMkLst>
        </pc:spChg>
        <pc:spChg chg="mod">
          <ac:chgData name="Kristin Kane" userId="knB8B4nQMdTY9qwQ7Rvhf8RMAi08fCjhWp5m83vKjEg=" providerId="None" clId="Web-{B1B521ED-A0F2-4646-B018-DFA9C6CBFC9D}" dt="2026-06-10T17:40:51.922" v="151" actId="1076"/>
          <ac:spMkLst>
            <pc:docMk/>
            <pc:sldMk cId="1063462519" sldId="446"/>
            <ac:spMk id="13" creationId="{E67AA4EE-725B-1803-C12C-8D966E6EFA3B}"/>
          </ac:spMkLst>
        </pc:spChg>
        <pc:picChg chg="add del mod">
          <ac:chgData name="Kristin Kane" userId="knB8B4nQMdTY9qwQ7Rvhf8RMAi08fCjhWp5m83vKjEg=" providerId="None" clId="Web-{B1B521ED-A0F2-4646-B018-DFA9C6CBFC9D}" dt="2026-06-10T17:40:52" v="156" actId="1076"/>
          <ac:picMkLst>
            <pc:docMk/>
            <pc:sldMk cId="1063462519" sldId="446"/>
            <ac:picMk id="15" creationId="{6667620C-051B-9064-1838-F639C5C925BC}"/>
          </ac:picMkLst>
        </pc:picChg>
      </pc:sldChg>
      <pc:sldChg chg="modSp mod">
        <pc:chgData name="Kristin Kane" userId="knB8B4nQMdTY9qwQ7Rvhf8RMAi08fCjhWp5m83vKjEg=" providerId="None" clId="Web-{B1B521ED-A0F2-4646-B018-DFA9C6CBFC9D}" dt="2026-06-10T17:04:05.537" v="115" actId="1076"/>
        <pc:sldMkLst>
          <pc:docMk/>
          <pc:sldMk cId="2288235073" sldId="448"/>
        </pc:sldMkLst>
        <pc:spChg chg="mod">
          <ac:chgData name="Kristin Kane" userId="knB8B4nQMdTY9qwQ7Rvhf8RMAi08fCjhWp5m83vKjEg=" providerId="None" clId="Web-{B1B521ED-A0F2-4646-B018-DFA9C6CBFC9D}" dt="2026-06-10T17:04:05.537" v="115" actId="1076"/>
          <ac:spMkLst>
            <pc:docMk/>
            <pc:sldMk cId="2288235073" sldId="448"/>
            <ac:spMk id="4" creationId="{9BDFB6ED-A9A7-6451-431D-E72BADC1441A}"/>
          </ac:spMkLst>
        </pc:spChg>
        <pc:spChg chg="mod">
          <ac:chgData name="Kristin Kane" userId="knB8B4nQMdTY9qwQ7Rvhf8RMAi08fCjhWp5m83vKjEg=" providerId="None" clId="Web-{B1B521ED-A0F2-4646-B018-DFA9C6CBFC9D}" dt="2026-06-10T17:01:38.142" v="88"/>
          <ac:spMkLst>
            <pc:docMk/>
            <pc:sldMk cId="2288235073" sldId="448"/>
            <ac:spMk id="7" creationId="{36046C9D-422C-3450-F204-0E8141D1128A}"/>
          </ac:spMkLst>
        </pc:spChg>
        <pc:picChg chg="mod">
          <ac:chgData name="Kristin Kane" userId="knB8B4nQMdTY9qwQ7Rvhf8RMAi08fCjhWp5m83vKjEg=" providerId="None" clId="Web-{B1B521ED-A0F2-4646-B018-DFA9C6CBFC9D}" dt="2026-06-10T17:04:02.443" v="114" actId="1076"/>
          <ac:picMkLst>
            <pc:docMk/>
            <pc:sldMk cId="2288235073" sldId="448"/>
            <ac:picMk id="6" creationId="{C5F41E17-FED4-32E8-29B8-46C09417441E}"/>
          </ac:picMkLst>
        </pc:picChg>
      </pc:sldChg>
      <pc:sldChg chg="delSp modSp mod">
        <pc:chgData name="Kristin Kane" userId="knB8B4nQMdTY9qwQ7Rvhf8RMAi08fCjhWp5m83vKjEg=" providerId="None" clId="Web-{B1B521ED-A0F2-4646-B018-DFA9C6CBFC9D}" dt="2026-06-10T18:12:13.431" v="371" actId="1076"/>
        <pc:sldMkLst>
          <pc:docMk/>
          <pc:sldMk cId="3266503292" sldId="449"/>
        </pc:sldMkLst>
        <pc:spChg chg="mod">
          <ac:chgData name="Kristin Kane" userId="knB8B4nQMdTY9qwQ7Rvhf8RMAi08fCjhWp5m83vKjEg=" providerId="None" clId="Web-{B1B521ED-A0F2-4646-B018-DFA9C6CBFC9D}" dt="2026-06-10T17:02:32.143" v="95"/>
          <ac:spMkLst>
            <pc:docMk/>
            <pc:sldMk cId="3266503292" sldId="449"/>
            <ac:spMk id="3" creationId="{1EE6F89E-C0D0-6365-ABB2-47BBA765FE5E}"/>
          </ac:spMkLst>
        </pc:spChg>
        <pc:spChg chg="mod">
          <ac:chgData name="Kristin Kane" userId="knB8B4nQMdTY9qwQ7Rvhf8RMAi08fCjhWp5m83vKjEg=" providerId="None" clId="Web-{B1B521ED-A0F2-4646-B018-DFA9C6CBFC9D}" dt="2026-06-10T18:12:01.743" v="369" actId="20577"/>
          <ac:spMkLst>
            <pc:docMk/>
            <pc:sldMk cId="3266503292" sldId="449"/>
            <ac:spMk id="10" creationId="{05D2978D-B91F-4C8E-7D15-C5A0E9BA2F4B}"/>
          </ac:spMkLst>
        </pc:spChg>
        <pc:spChg chg="mod">
          <ac:chgData name="Kristin Kane" userId="knB8B4nQMdTY9qwQ7Rvhf8RMAi08fCjhWp5m83vKjEg=" providerId="None" clId="Web-{B1B521ED-A0F2-4646-B018-DFA9C6CBFC9D}" dt="2026-06-10T18:11:48.867" v="363" actId="1076"/>
          <ac:spMkLst>
            <pc:docMk/>
            <pc:sldMk cId="3266503292" sldId="449"/>
            <ac:spMk id="13" creationId="{A1936B29-14EB-F368-F4E6-4A6D381453D9}"/>
          </ac:spMkLst>
        </pc:spChg>
        <pc:spChg chg="del">
          <ac:chgData name="Kristin Kane" userId="knB8B4nQMdTY9qwQ7Rvhf8RMAi08fCjhWp5m83vKjEg=" providerId="None" clId="Web-{B1B521ED-A0F2-4646-B018-DFA9C6CBFC9D}" dt="2026-06-10T18:11:44.351" v="361"/>
          <ac:spMkLst>
            <pc:docMk/>
            <pc:sldMk cId="3266503292" sldId="449"/>
            <ac:spMk id="18" creationId="{6AF738BE-E488-8A8F-48C9-999B900936DF}"/>
          </ac:spMkLst>
        </pc:spChg>
        <pc:spChg chg="del">
          <ac:chgData name="Kristin Kane" userId="knB8B4nQMdTY9qwQ7Rvhf8RMAi08fCjhWp5m83vKjEg=" providerId="None" clId="Web-{B1B521ED-A0F2-4646-B018-DFA9C6CBFC9D}" dt="2026-06-10T18:11:45.758" v="362"/>
          <ac:spMkLst>
            <pc:docMk/>
            <pc:sldMk cId="3266503292" sldId="449"/>
            <ac:spMk id="19" creationId="{3611ECD4-5B4E-F68D-9979-F4478591FDBE}"/>
          </ac:spMkLst>
        </pc:spChg>
        <pc:picChg chg="mod">
          <ac:chgData name="Kristin Kane" userId="knB8B4nQMdTY9qwQ7Rvhf8RMAi08fCjhWp5m83vKjEg=" providerId="None" clId="Web-{B1B521ED-A0F2-4646-B018-DFA9C6CBFC9D}" dt="2026-06-10T18:12:05.587" v="370" actId="1076"/>
          <ac:picMkLst>
            <pc:docMk/>
            <pc:sldMk cId="3266503292" sldId="449"/>
            <ac:picMk id="4" creationId="{17AEBA4A-B7AA-A723-CF9B-1B4BA42AA300}"/>
          </ac:picMkLst>
        </pc:picChg>
        <pc:picChg chg="mod">
          <ac:chgData name="Kristin Kane" userId="knB8B4nQMdTY9qwQ7Rvhf8RMAi08fCjhWp5m83vKjEg=" providerId="None" clId="Web-{B1B521ED-A0F2-4646-B018-DFA9C6CBFC9D}" dt="2026-06-10T18:12:13.431" v="371" actId="1076"/>
          <ac:picMkLst>
            <pc:docMk/>
            <pc:sldMk cId="3266503292" sldId="449"/>
            <ac:picMk id="8" creationId="{4FFEF329-8475-9273-0D95-7C934E2C0EFC}"/>
          </ac:picMkLst>
        </pc:picChg>
      </pc:sldChg>
      <pc:sldChg chg="modSp mod">
        <pc:chgData name="Kristin Kane" userId="knB8B4nQMdTY9qwQ7Rvhf8RMAi08fCjhWp5m83vKjEg=" providerId="None" clId="Web-{B1B521ED-A0F2-4646-B018-DFA9C6CBFC9D}" dt="2026-06-10T18:12:19.946" v="372" actId="1076"/>
        <pc:sldMkLst>
          <pc:docMk/>
          <pc:sldMk cId="1248105060" sldId="450"/>
        </pc:sldMkLst>
        <pc:spChg chg="mod">
          <ac:chgData name="Kristin Kane" userId="knB8B4nQMdTY9qwQ7Rvhf8RMAi08fCjhWp5m83vKjEg=" providerId="None" clId="Web-{B1B521ED-A0F2-4646-B018-DFA9C6CBFC9D}" dt="2026-06-10T17:03:25.489" v="106"/>
          <ac:spMkLst>
            <pc:docMk/>
            <pc:sldMk cId="1248105060" sldId="450"/>
            <ac:spMk id="2" creationId="{3939C72C-A30B-FC62-711B-310A456776D1}"/>
          </ac:spMkLst>
        </pc:spChg>
        <pc:spChg chg="mod">
          <ac:chgData name="Kristin Kane" userId="knB8B4nQMdTY9qwQ7Rvhf8RMAi08fCjhWp5m83vKjEg=" providerId="None" clId="Web-{B1B521ED-A0F2-4646-B018-DFA9C6CBFC9D}" dt="2026-06-10T18:12:19.946" v="372" actId="1076"/>
          <ac:spMkLst>
            <pc:docMk/>
            <pc:sldMk cId="1248105060" sldId="450"/>
            <ac:spMk id="5" creationId="{CD2C4CC9-9AA0-2435-BE6A-5A903E435269}"/>
          </ac:spMkLst>
        </pc:spChg>
        <pc:spChg chg="mod">
          <ac:chgData name="Kristin Kane" userId="knB8B4nQMdTY9qwQ7Rvhf8RMAi08fCjhWp5m83vKjEg=" providerId="None" clId="Web-{B1B521ED-A0F2-4646-B018-DFA9C6CBFC9D}" dt="2026-06-10T17:03:31.286" v="107" actId="1076"/>
          <ac:spMkLst>
            <pc:docMk/>
            <pc:sldMk cId="1248105060" sldId="450"/>
            <ac:spMk id="9" creationId="{9AF89C3D-B552-CEF7-D04B-09B0540A2192}"/>
          </ac:spMkLst>
        </pc:spChg>
      </pc:sldChg>
      <pc:sldChg chg="modSp mod">
        <pc:chgData name="Kristin Kane" userId="knB8B4nQMdTY9qwQ7Rvhf8RMAi08fCjhWp5m83vKjEg=" providerId="None" clId="Web-{B1B521ED-A0F2-4646-B018-DFA9C6CBFC9D}" dt="2026-06-10T17:04:28.756" v="122" actId="1076"/>
        <pc:sldMkLst>
          <pc:docMk/>
          <pc:sldMk cId="643854929" sldId="454"/>
        </pc:sldMkLst>
        <pc:spChg chg="mod">
          <ac:chgData name="Kristin Kane" userId="knB8B4nQMdTY9qwQ7Rvhf8RMAi08fCjhWp5m83vKjEg=" providerId="None" clId="Web-{B1B521ED-A0F2-4646-B018-DFA9C6CBFC9D}" dt="2026-06-10T17:04:28.756" v="122" actId="1076"/>
          <ac:spMkLst>
            <pc:docMk/>
            <pc:sldMk cId="643854929" sldId="454"/>
            <ac:spMk id="5" creationId="{E6F61453-EB12-A47A-FF15-9D42A910ACCE}"/>
          </ac:spMkLst>
        </pc:spChg>
        <pc:spChg chg="mod">
          <ac:chgData name="Kristin Kane" userId="knB8B4nQMdTY9qwQ7Rvhf8RMAi08fCjhWp5m83vKjEg=" providerId="None" clId="Web-{B1B521ED-A0F2-4646-B018-DFA9C6CBFC9D}" dt="2026-06-10T17:04:25.897" v="118" actId="1076"/>
          <ac:spMkLst>
            <pc:docMk/>
            <pc:sldMk cId="643854929" sldId="454"/>
            <ac:spMk id="7" creationId="{F006D6E0-EDC9-CC05-FAFB-D27C9B2B68A0}"/>
          </ac:spMkLst>
        </pc:spChg>
        <pc:picChg chg="mod">
          <ac:chgData name="Kristin Kane" userId="knB8B4nQMdTY9qwQ7Rvhf8RMAi08fCjhWp5m83vKjEg=" providerId="None" clId="Web-{B1B521ED-A0F2-4646-B018-DFA9C6CBFC9D}" dt="2026-06-10T17:04:25.912" v="119" actId="1076"/>
          <ac:picMkLst>
            <pc:docMk/>
            <pc:sldMk cId="643854929" sldId="454"/>
            <ac:picMk id="3" creationId="{D375D33B-2BC1-D8D7-1F23-9C0FB6DEFE26}"/>
          </ac:picMkLst>
        </pc:picChg>
        <pc:picChg chg="mod">
          <ac:chgData name="Kristin Kane" userId="knB8B4nQMdTY9qwQ7Rvhf8RMAi08fCjhWp5m83vKjEg=" providerId="None" clId="Web-{B1B521ED-A0F2-4646-B018-DFA9C6CBFC9D}" dt="2026-06-10T17:04:25.912" v="120" actId="1076"/>
          <ac:picMkLst>
            <pc:docMk/>
            <pc:sldMk cId="643854929" sldId="454"/>
            <ac:picMk id="4" creationId="{F9BEBE01-86F1-4AB3-DE93-D95B5179AE3A}"/>
          </ac:picMkLst>
        </pc:picChg>
        <pc:picChg chg="mod">
          <ac:chgData name="Kristin Kane" userId="knB8B4nQMdTY9qwQ7Rvhf8RMAi08fCjhWp5m83vKjEg=" providerId="None" clId="Web-{B1B521ED-A0F2-4646-B018-DFA9C6CBFC9D}" dt="2026-06-10T17:04:25.912" v="121" actId="1076"/>
          <ac:picMkLst>
            <pc:docMk/>
            <pc:sldMk cId="643854929" sldId="454"/>
            <ac:picMk id="6" creationId="{983BAE9F-7386-BA0F-80D7-1D9FBD6DC200}"/>
          </ac:picMkLst>
        </pc:picChg>
      </pc:sldChg>
      <pc:sldChg chg="modSp mod">
        <pc:chgData name="Kristin Kane" userId="knB8B4nQMdTY9qwQ7Rvhf8RMAi08fCjhWp5m83vKjEg=" providerId="None" clId="Web-{B1B521ED-A0F2-4646-B018-DFA9C6CBFC9D}" dt="2026-06-10T17:38:33.620" v="125"/>
        <pc:sldMkLst>
          <pc:docMk/>
          <pc:sldMk cId="4280760130" sldId="455"/>
        </pc:sldMkLst>
        <pc:spChg chg="mod">
          <ac:chgData name="Kristin Kane" userId="knB8B4nQMdTY9qwQ7Rvhf8RMAi08fCjhWp5m83vKjEg=" providerId="None" clId="Web-{B1B521ED-A0F2-4646-B018-DFA9C6CBFC9D}" dt="2026-06-10T17:38:30.698" v="124"/>
          <ac:spMkLst>
            <pc:docMk/>
            <pc:sldMk cId="4280760130" sldId="455"/>
            <ac:spMk id="3" creationId="{CD8BD84D-1FEB-DC48-94A9-C19152344B9D}"/>
          </ac:spMkLst>
        </pc:spChg>
        <pc:spChg chg="mod">
          <ac:chgData name="Kristin Kane" userId="knB8B4nQMdTY9qwQ7Rvhf8RMAi08fCjhWp5m83vKjEg=" providerId="None" clId="Web-{B1B521ED-A0F2-4646-B018-DFA9C6CBFC9D}" dt="2026-06-10T17:38:33.620" v="125"/>
          <ac:spMkLst>
            <pc:docMk/>
            <pc:sldMk cId="4280760130" sldId="455"/>
            <ac:spMk id="13" creationId="{E946A3C6-D290-ECBC-4E27-CA9D6A7D0876}"/>
          </ac:spMkLst>
        </pc:spChg>
      </pc:sldChg>
      <pc:sldChg chg="modSp mod">
        <pc:chgData name="Kristin Kane" userId="knB8B4nQMdTY9qwQ7Rvhf8RMAi08fCjhWp5m83vKjEg=" providerId="None" clId="Web-{B1B521ED-A0F2-4646-B018-DFA9C6CBFC9D}" dt="2026-06-10T17:41:47.314" v="170"/>
        <pc:sldMkLst>
          <pc:docMk/>
          <pc:sldMk cId="1804870517" sldId="456"/>
        </pc:sldMkLst>
        <pc:spChg chg="mod">
          <ac:chgData name="Kristin Kane" userId="knB8B4nQMdTY9qwQ7Rvhf8RMAi08fCjhWp5m83vKjEg=" providerId="None" clId="Web-{B1B521ED-A0F2-4646-B018-DFA9C6CBFC9D}" dt="2026-06-10T17:41:47.314" v="170"/>
          <ac:spMkLst>
            <pc:docMk/>
            <pc:sldMk cId="1804870517" sldId="456"/>
            <ac:spMk id="6" creationId="{658D5AF8-DAA3-F2AA-2B68-207E1FB81AC3}"/>
          </ac:spMkLst>
        </pc:spChg>
        <pc:spChg chg="mod">
          <ac:chgData name="Kristin Kane" userId="knB8B4nQMdTY9qwQ7Rvhf8RMAi08fCjhWp5m83vKjEg=" providerId="None" clId="Web-{B1B521ED-A0F2-4646-B018-DFA9C6CBFC9D}" dt="2026-06-10T17:41:32.704" v="164"/>
          <ac:spMkLst>
            <pc:docMk/>
            <pc:sldMk cId="1804870517" sldId="456"/>
            <ac:spMk id="7" creationId="{33489670-07BE-5950-C529-47D6C52FC9F2}"/>
          </ac:spMkLst>
        </pc:spChg>
        <pc:picChg chg="mod">
          <ac:chgData name="Kristin Kane" userId="knB8B4nQMdTY9qwQ7Rvhf8RMAi08fCjhWp5m83vKjEg=" providerId="None" clId="Web-{B1B521ED-A0F2-4646-B018-DFA9C6CBFC9D}" dt="2026-06-10T17:41:27.423" v="162" actId="1076"/>
          <ac:picMkLst>
            <pc:docMk/>
            <pc:sldMk cId="1804870517" sldId="456"/>
            <ac:picMk id="5" creationId="{0DD0C9F2-832F-0986-622B-DD127B9DC592}"/>
          </ac:picMkLst>
        </pc:picChg>
      </pc:sldChg>
      <pc:sldChg chg="delSp modSp mod">
        <pc:chgData name="Kristin Kane" userId="knB8B4nQMdTY9qwQ7Rvhf8RMAi08fCjhWp5m83vKjEg=" providerId="None" clId="Web-{B1B521ED-A0F2-4646-B018-DFA9C6CBFC9D}" dt="2026-06-10T17:57:57.914" v="200"/>
        <pc:sldMkLst>
          <pc:docMk/>
          <pc:sldMk cId="3244857953" sldId="457"/>
        </pc:sldMkLst>
        <pc:spChg chg="mod">
          <ac:chgData name="Kristin Kane" userId="knB8B4nQMdTY9qwQ7Rvhf8RMAi08fCjhWp5m83vKjEg=" providerId="None" clId="Web-{B1B521ED-A0F2-4646-B018-DFA9C6CBFC9D}" dt="2026-06-10T17:57:45.444" v="196" actId="1076"/>
          <ac:spMkLst>
            <pc:docMk/>
            <pc:sldMk cId="3244857953" sldId="457"/>
            <ac:spMk id="3" creationId="{8E167A13-517E-96AD-2C94-B142E3D6C6C8}"/>
          </ac:spMkLst>
        </pc:spChg>
        <pc:spChg chg="mod">
          <ac:chgData name="Kristin Kane" userId="knB8B4nQMdTY9qwQ7Rvhf8RMAi08fCjhWp5m83vKjEg=" providerId="None" clId="Web-{B1B521ED-A0F2-4646-B018-DFA9C6CBFC9D}" dt="2026-06-10T17:57:28.413" v="190"/>
          <ac:spMkLst>
            <pc:docMk/>
            <pc:sldMk cId="3244857953" sldId="457"/>
            <ac:spMk id="5" creationId="{E57911CE-B6DB-7D7C-D602-6640B079AE37}"/>
          </ac:spMkLst>
        </pc:spChg>
        <pc:spChg chg="mod">
          <ac:chgData name="Kristin Kane" userId="knB8B4nQMdTY9qwQ7Rvhf8RMAi08fCjhWp5m83vKjEg=" providerId="None" clId="Web-{B1B521ED-A0F2-4646-B018-DFA9C6CBFC9D}" dt="2026-06-10T17:57:57.914" v="200"/>
          <ac:spMkLst>
            <pc:docMk/>
            <pc:sldMk cId="3244857953" sldId="457"/>
            <ac:spMk id="7" creationId="{339E7F48-E306-4262-A009-01174477E18B}"/>
          </ac:spMkLst>
        </pc:spChg>
        <pc:spChg chg="del">
          <ac:chgData name="Kristin Kane" userId="knB8B4nQMdTY9qwQ7Rvhf8RMAi08fCjhWp5m83vKjEg=" providerId="None" clId="Web-{B1B521ED-A0F2-4646-B018-DFA9C6CBFC9D}" dt="2026-06-10T17:57:48.507" v="197"/>
          <ac:spMkLst>
            <pc:docMk/>
            <pc:sldMk cId="3244857953" sldId="457"/>
            <ac:spMk id="18" creationId="{9FD22CEB-0C33-3560-7340-53DA57C7F1B4}"/>
          </ac:spMkLst>
        </pc:spChg>
        <pc:spChg chg="del">
          <ac:chgData name="Kristin Kane" userId="knB8B4nQMdTY9qwQ7Rvhf8RMAi08fCjhWp5m83vKjEg=" providerId="None" clId="Web-{B1B521ED-A0F2-4646-B018-DFA9C6CBFC9D}" dt="2026-06-10T17:57:50.101" v="198"/>
          <ac:spMkLst>
            <pc:docMk/>
            <pc:sldMk cId="3244857953" sldId="457"/>
            <ac:spMk id="19" creationId="{3E62C36A-7F37-D4C2-3007-D858D12745CA}"/>
          </ac:spMkLst>
        </pc:spChg>
      </pc:sldChg>
      <pc:sldChg chg="mod">
        <pc:chgData name="Kristin Kane" userId="knB8B4nQMdTY9qwQ7Rvhf8RMAi08fCjhWp5m83vKjEg=" providerId="None" clId="Web-{B1B521ED-A0F2-4646-B018-DFA9C6CBFC9D}" dt="2026-06-10T16:09:15.342" v="27"/>
        <pc:sldMkLst>
          <pc:docMk/>
          <pc:sldMk cId="4059495212" sldId="464"/>
        </pc:sldMkLst>
      </pc:sldChg>
      <pc:sldChg chg="modSp mod">
        <pc:chgData name="Kristin Kane" userId="knB8B4nQMdTY9qwQ7Rvhf8RMAi08fCjhWp5m83vKjEg=" providerId="None" clId="Web-{B1B521ED-A0F2-4646-B018-DFA9C6CBFC9D}" dt="2026-06-10T18:00:47.639" v="235"/>
        <pc:sldMkLst>
          <pc:docMk/>
          <pc:sldMk cId="3150095167" sldId="465"/>
        </pc:sldMkLst>
        <pc:spChg chg="mod">
          <ac:chgData name="Kristin Kane" userId="knB8B4nQMdTY9qwQ7Rvhf8RMAi08fCjhWp5m83vKjEg=" providerId="None" clId="Web-{B1B521ED-A0F2-4646-B018-DFA9C6CBFC9D}" dt="2026-06-10T17:59:56.746" v="222" actId="14100"/>
          <ac:spMkLst>
            <pc:docMk/>
            <pc:sldMk cId="3150095167" sldId="465"/>
            <ac:spMk id="2" creationId="{A13E5EB6-857C-B153-8E1B-F0F3D65DF361}"/>
          </ac:spMkLst>
        </pc:spChg>
        <pc:spChg chg="mod">
          <ac:chgData name="Kristin Kane" userId="knB8B4nQMdTY9qwQ7Rvhf8RMAi08fCjhWp5m83vKjEg=" providerId="None" clId="Web-{B1B521ED-A0F2-4646-B018-DFA9C6CBFC9D}" dt="2026-06-10T17:59:22.823" v="213" actId="20577"/>
          <ac:spMkLst>
            <pc:docMk/>
            <pc:sldMk cId="3150095167" sldId="465"/>
            <ac:spMk id="3" creationId="{EFBB34AF-2358-CB23-1717-A2037E70476B}"/>
          </ac:spMkLst>
        </pc:spChg>
        <pc:spChg chg="mod">
          <ac:chgData name="Kristin Kane" userId="knB8B4nQMdTY9qwQ7Rvhf8RMAi08fCjhWp5m83vKjEg=" providerId="None" clId="Web-{B1B521ED-A0F2-4646-B018-DFA9C6CBFC9D}" dt="2026-06-10T18:00:47.639" v="235"/>
          <ac:spMkLst>
            <pc:docMk/>
            <pc:sldMk cId="3150095167" sldId="465"/>
            <ac:spMk id="6" creationId="{6DE9AE2D-E09F-9453-3F5D-8FEC5816A4AF}"/>
          </ac:spMkLst>
        </pc:spChg>
        <pc:picChg chg="mod">
          <ac:chgData name="Kristin Kane" userId="knB8B4nQMdTY9qwQ7Rvhf8RMAi08fCjhWp5m83vKjEg=" providerId="None" clId="Web-{B1B521ED-A0F2-4646-B018-DFA9C6CBFC9D}" dt="2026-06-10T17:59:10.776" v="212" actId="1076"/>
          <ac:picMkLst>
            <pc:docMk/>
            <pc:sldMk cId="3150095167" sldId="465"/>
            <ac:picMk id="9" creationId="{BC6C584B-734D-E4B6-03C0-20E83F8BD775}"/>
          </ac:picMkLst>
        </pc:picChg>
      </pc:sldChg>
      <pc:sldChg chg="modSp mod">
        <pc:chgData name="Kristin Kane" userId="knB8B4nQMdTY9qwQ7Rvhf8RMAi08fCjhWp5m83vKjEg=" providerId="None" clId="Web-{B1B521ED-A0F2-4646-B018-DFA9C6CBFC9D}" dt="2026-06-10T18:00:41.420" v="234" actId="1076"/>
        <pc:sldMkLst>
          <pc:docMk/>
          <pc:sldMk cId="755159138" sldId="466"/>
        </pc:sldMkLst>
        <pc:spChg chg="mod">
          <ac:chgData name="Kristin Kane" userId="knB8B4nQMdTY9qwQ7Rvhf8RMAi08fCjhWp5m83vKjEg=" providerId="None" clId="Web-{B1B521ED-A0F2-4646-B018-DFA9C6CBFC9D}" dt="2026-06-10T18:00:23.747" v="229" actId="1076"/>
          <ac:spMkLst>
            <pc:docMk/>
            <pc:sldMk cId="755159138" sldId="466"/>
            <ac:spMk id="2" creationId="{390AA13A-8068-7A96-2938-9AE06F47B3BB}"/>
          </ac:spMkLst>
        </pc:spChg>
        <pc:spChg chg="mod">
          <ac:chgData name="Kristin Kane" userId="knB8B4nQMdTY9qwQ7Rvhf8RMAi08fCjhWp5m83vKjEg=" providerId="None" clId="Web-{B1B521ED-A0F2-4646-B018-DFA9C6CBFC9D}" dt="2026-06-10T18:00:05.481" v="223" actId="20577"/>
          <ac:spMkLst>
            <pc:docMk/>
            <pc:sldMk cId="755159138" sldId="466"/>
            <ac:spMk id="3" creationId="{5A5C91C6-317F-8147-CBBB-7670474C739B}"/>
          </ac:spMkLst>
        </pc:spChg>
        <pc:spChg chg="mod">
          <ac:chgData name="Kristin Kane" userId="knB8B4nQMdTY9qwQ7Rvhf8RMAi08fCjhWp5m83vKjEg=" providerId="None" clId="Web-{B1B521ED-A0F2-4646-B018-DFA9C6CBFC9D}" dt="2026-06-10T18:00:41.420" v="234" actId="1076"/>
          <ac:spMkLst>
            <pc:docMk/>
            <pc:sldMk cId="755159138" sldId="466"/>
            <ac:spMk id="6" creationId="{54B4F6E6-839E-F9F4-6D06-23467CECA7B1}"/>
          </ac:spMkLst>
        </pc:spChg>
      </pc:sldChg>
      <pc:sldChg chg="modSp mod">
        <pc:chgData name="Kristin Kane" userId="knB8B4nQMdTY9qwQ7Rvhf8RMAi08fCjhWp5m83vKjEg=" providerId="None" clId="Web-{B1B521ED-A0F2-4646-B018-DFA9C6CBFC9D}" dt="2026-06-10T18:01:47.375" v="248" actId="1076"/>
        <pc:sldMkLst>
          <pc:docMk/>
          <pc:sldMk cId="1747591895" sldId="467"/>
        </pc:sldMkLst>
        <pc:spChg chg="mod">
          <ac:chgData name="Kristin Kane" userId="knB8B4nQMdTY9qwQ7Rvhf8RMAi08fCjhWp5m83vKjEg=" providerId="None" clId="Web-{B1B521ED-A0F2-4646-B018-DFA9C6CBFC9D}" dt="2026-06-10T18:00:56.655" v="236" actId="20577"/>
          <ac:spMkLst>
            <pc:docMk/>
            <pc:sldMk cId="1747591895" sldId="467"/>
            <ac:spMk id="3" creationId="{C6D80158-9BE6-ACB2-33E0-C9ADA2D9E516}"/>
          </ac:spMkLst>
        </pc:spChg>
        <pc:spChg chg="mod">
          <ac:chgData name="Kristin Kane" userId="knB8B4nQMdTY9qwQ7Rvhf8RMAi08fCjhWp5m83vKjEg=" providerId="None" clId="Web-{B1B521ED-A0F2-4646-B018-DFA9C6CBFC9D}" dt="2026-06-10T18:01:36.234" v="246" actId="1076"/>
          <ac:spMkLst>
            <pc:docMk/>
            <pc:sldMk cId="1747591895" sldId="467"/>
            <ac:spMk id="4" creationId="{E014DDB0-62AA-731E-23A6-E169054DE310}"/>
          </ac:spMkLst>
        </pc:spChg>
        <pc:spChg chg="mod">
          <ac:chgData name="Kristin Kane" userId="knB8B4nQMdTY9qwQ7Rvhf8RMAi08fCjhWp5m83vKjEg=" providerId="None" clId="Web-{B1B521ED-A0F2-4646-B018-DFA9C6CBFC9D}" dt="2026-06-10T18:01:06.702" v="238"/>
          <ac:spMkLst>
            <pc:docMk/>
            <pc:sldMk cId="1747591895" sldId="467"/>
            <ac:spMk id="6" creationId="{244A1B5B-3007-5D62-F2BC-01DF5DD421A3}"/>
          </ac:spMkLst>
        </pc:spChg>
        <pc:picChg chg="mod">
          <ac:chgData name="Kristin Kane" userId="knB8B4nQMdTY9qwQ7Rvhf8RMAi08fCjhWp5m83vKjEg=" providerId="None" clId="Web-{B1B521ED-A0F2-4646-B018-DFA9C6CBFC9D}" dt="2026-06-10T18:01:39.141" v="247" actId="14100"/>
          <ac:picMkLst>
            <pc:docMk/>
            <pc:sldMk cId="1747591895" sldId="467"/>
            <ac:picMk id="2" creationId="{0AE227B5-9A18-6FC9-6AAE-75E06748D529}"/>
          </ac:picMkLst>
        </pc:picChg>
        <pc:picChg chg="mod">
          <ac:chgData name="Kristin Kane" userId="knB8B4nQMdTY9qwQ7Rvhf8RMAi08fCjhWp5m83vKjEg=" providerId="None" clId="Web-{B1B521ED-A0F2-4646-B018-DFA9C6CBFC9D}" dt="2026-06-10T18:01:15.796" v="240" actId="1076"/>
          <ac:picMkLst>
            <pc:docMk/>
            <pc:sldMk cId="1747591895" sldId="467"/>
            <ac:picMk id="7" creationId="{F235B94D-8311-0E9E-7181-880FEDECA614}"/>
          </ac:picMkLst>
        </pc:picChg>
        <pc:picChg chg="mod">
          <ac:chgData name="Kristin Kane" userId="knB8B4nQMdTY9qwQ7Rvhf8RMAi08fCjhWp5m83vKjEg=" providerId="None" clId="Web-{B1B521ED-A0F2-4646-B018-DFA9C6CBFC9D}" dt="2026-06-10T18:01:47.375" v="248" actId="1076"/>
          <ac:picMkLst>
            <pc:docMk/>
            <pc:sldMk cId="1747591895" sldId="467"/>
            <ac:picMk id="9" creationId="{60C4D3BE-8F07-5298-8E88-E3CE512379A5}"/>
          </ac:picMkLst>
        </pc:picChg>
      </pc:sldChg>
      <pc:sldChg chg="modSp mod">
        <pc:chgData name="Kristin Kane" userId="knB8B4nQMdTY9qwQ7Rvhf8RMAi08fCjhWp5m83vKjEg=" providerId="None" clId="Web-{B1B521ED-A0F2-4646-B018-DFA9C6CBFC9D}" dt="2026-06-10T16:09:15.342" v="27"/>
        <pc:sldMkLst>
          <pc:docMk/>
          <pc:sldMk cId="3166424677" sldId="468"/>
        </pc:sldMkLst>
        <pc:spChg chg="mod">
          <ac:chgData name="Kristin Kane" userId="knB8B4nQMdTY9qwQ7Rvhf8RMAi08fCjhWp5m83vKjEg=" providerId="None" clId="Web-{B1B521ED-A0F2-4646-B018-DFA9C6CBFC9D}" dt="2026-06-10T16:02:29.264" v="3"/>
          <ac:spMkLst>
            <pc:docMk/>
            <pc:sldMk cId="3166424677" sldId="468"/>
            <ac:spMk id="9" creationId="{7A85A31F-C8E6-422E-A5E6-F2DB7F186907}"/>
          </ac:spMkLst>
        </pc:spChg>
      </pc:sldChg>
      <pc:sldChg chg="modSp mod">
        <pc:chgData name="Kristin Kane" userId="knB8B4nQMdTY9qwQ7Rvhf8RMAi08fCjhWp5m83vKjEg=" providerId="None" clId="Web-{B1B521ED-A0F2-4646-B018-DFA9C6CBFC9D}" dt="2026-06-10T16:09:15.342" v="27"/>
        <pc:sldMkLst>
          <pc:docMk/>
          <pc:sldMk cId="1011162537" sldId="474"/>
        </pc:sldMkLst>
        <pc:spChg chg="mod">
          <ac:chgData name="Kristin Kane" userId="knB8B4nQMdTY9qwQ7Rvhf8RMAi08fCjhWp5m83vKjEg=" providerId="None" clId="Web-{B1B521ED-A0F2-4646-B018-DFA9C6CBFC9D}" dt="2026-06-10T16:02:37.859" v="4"/>
          <ac:spMkLst>
            <pc:docMk/>
            <pc:sldMk cId="1011162537" sldId="474"/>
            <ac:spMk id="7" creationId="{1F5291BF-F46D-77B1-89F9-542F8AB713E3}"/>
          </ac:spMkLst>
        </pc:spChg>
        <pc:spChg chg="mod">
          <ac:chgData name="Kristin Kane" userId="knB8B4nQMdTY9qwQ7Rvhf8RMAi08fCjhWp5m83vKjEg=" providerId="None" clId="Web-{B1B521ED-A0F2-4646-B018-DFA9C6CBFC9D}" dt="2026-06-10T16:02:41.250" v="5"/>
          <ac:spMkLst>
            <pc:docMk/>
            <pc:sldMk cId="1011162537" sldId="474"/>
            <ac:spMk id="8" creationId="{0BE093F7-8178-285F-4E2B-1D85CD83BAAF}"/>
          </ac:spMkLst>
        </pc:spChg>
        <pc:spChg chg="mod">
          <ac:chgData name="Kristin Kane" userId="knB8B4nQMdTY9qwQ7Rvhf8RMAi08fCjhWp5m83vKjEg=" providerId="None" clId="Web-{B1B521ED-A0F2-4646-B018-DFA9C6CBFC9D}" dt="2026-06-10T16:05:39.529" v="11"/>
          <ac:spMkLst>
            <pc:docMk/>
            <pc:sldMk cId="1011162537" sldId="474"/>
            <ac:spMk id="11" creationId="{E5B0C923-264F-8921-B047-6731050C4E60}"/>
          </ac:spMkLst>
        </pc:spChg>
      </pc:sldChg>
      <pc:sldChg chg="mod">
        <pc:chgData name="Kristin Kane" userId="knB8B4nQMdTY9qwQ7Rvhf8RMAi08fCjhWp5m83vKjEg=" providerId="None" clId="Web-{B1B521ED-A0F2-4646-B018-DFA9C6CBFC9D}" dt="2026-06-10T16:09:15.342" v="27"/>
        <pc:sldMkLst>
          <pc:docMk/>
          <pc:sldMk cId="3314805180" sldId="475"/>
        </pc:sldMkLst>
      </pc:sldChg>
      <pc:sldChg chg="modSp mod">
        <pc:chgData name="Kristin Kane" userId="knB8B4nQMdTY9qwQ7Rvhf8RMAi08fCjhWp5m83vKjEg=" providerId="None" clId="Web-{B1B521ED-A0F2-4646-B018-DFA9C6CBFC9D}" dt="2026-06-10T16:09:15.342" v="27"/>
        <pc:sldMkLst>
          <pc:docMk/>
          <pc:sldMk cId="355142712" sldId="476"/>
        </pc:sldMkLst>
        <pc:graphicFrameChg chg="modGraphic">
          <ac:chgData name="Kristin Kane" userId="knB8B4nQMdTY9qwQ7Rvhf8RMAi08fCjhWp5m83vKjEg=" providerId="None" clId="Web-{B1B521ED-A0F2-4646-B018-DFA9C6CBFC9D}" dt="2026-06-10T16:03:10.814" v="8"/>
          <ac:graphicFrameMkLst>
            <pc:docMk/>
            <pc:sldMk cId="355142712" sldId="476"/>
            <ac:graphicFrameMk id="7" creationId="{55FABACB-147C-9196-C8FA-CB74E5870E03}"/>
          </ac:graphicFrameMkLst>
        </pc:graphicFrameChg>
      </pc:sldChg>
      <pc:sldChg chg="mod">
        <pc:chgData name="Kristin Kane" userId="knB8B4nQMdTY9qwQ7Rvhf8RMAi08fCjhWp5m83vKjEg=" providerId="None" clId="Web-{B1B521ED-A0F2-4646-B018-DFA9C6CBFC9D}" dt="2026-06-10T16:09:15.342" v="27"/>
        <pc:sldMkLst>
          <pc:docMk/>
          <pc:sldMk cId="3006549745" sldId="480"/>
        </pc:sldMkLst>
      </pc:sldChg>
      <pc:sldChg chg="mod">
        <pc:chgData name="Kristin Kane" userId="knB8B4nQMdTY9qwQ7Rvhf8RMAi08fCjhWp5m83vKjEg=" providerId="None" clId="Web-{B1B521ED-A0F2-4646-B018-DFA9C6CBFC9D}" dt="2026-06-10T16:09:15.342" v="27"/>
        <pc:sldMkLst>
          <pc:docMk/>
          <pc:sldMk cId="4137622150" sldId="482"/>
        </pc:sldMkLst>
      </pc:sldChg>
      <pc:sldChg chg="mod">
        <pc:chgData name="Kristin Kane" userId="knB8B4nQMdTY9qwQ7Rvhf8RMAi08fCjhWp5m83vKjEg=" providerId="None" clId="Web-{B1B521ED-A0F2-4646-B018-DFA9C6CBFC9D}" dt="2026-06-10T16:09:15.342" v="27"/>
        <pc:sldMkLst>
          <pc:docMk/>
          <pc:sldMk cId="3786868936" sldId="483"/>
        </pc:sldMkLst>
      </pc:sldChg>
      <pc:sldChg chg="mod">
        <pc:chgData name="Kristin Kane" userId="knB8B4nQMdTY9qwQ7Rvhf8RMAi08fCjhWp5m83vKjEg=" providerId="None" clId="Web-{B1B521ED-A0F2-4646-B018-DFA9C6CBFC9D}" dt="2026-06-10T16:09:15.342" v="27"/>
        <pc:sldMkLst>
          <pc:docMk/>
          <pc:sldMk cId="151705919" sldId="484"/>
        </pc:sldMkLst>
      </pc:sldChg>
      <pc:sldChg chg="mod">
        <pc:chgData name="Kristin Kane" userId="knB8B4nQMdTY9qwQ7Rvhf8RMAi08fCjhWp5m83vKjEg=" providerId="None" clId="Web-{B1B521ED-A0F2-4646-B018-DFA9C6CBFC9D}" dt="2026-06-10T16:09:15.342" v="27"/>
        <pc:sldMkLst>
          <pc:docMk/>
          <pc:sldMk cId="308783963" sldId="489"/>
        </pc:sldMkLst>
      </pc:sldChg>
      <pc:sldChg chg="mod">
        <pc:chgData name="Kristin Kane" userId="knB8B4nQMdTY9qwQ7Rvhf8RMAi08fCjhWp5m83vKjEg=" providerId="None" clId="Web-{B1B521ED-A0F2-4646-B018-DFA9C6CBFC9D}" dt="2026-06-10T16:09:15.342" v="27"/>
        <pc:sldMkLst>
          <pc:docMk/>
          <pc:sldMk cId="900587525" sldId="491"/>
        </pc:sldMkLst>
      </pc:sldChg>
      <pc:sldChg chg="mod">
        <pc:chgData name="Kristin Kane" userId="knB8B4nQMdTY9qwQ7Rvhf8RMAi08fCjhWp5m83vKjEg=" providerId="None" clId="Web-{B1B521ED-A0F2-4646-B018-DFA9C6CBFC9D}" dt="2026-06-10T16:09:15.342" v="27"/>
        <pc:sldMkLst>
          <pc:docMk/>
          <pc:sldMk cId="559886498" sldId="492"/>
        </pc:sldMkLst>
      </pc:sldChg>
      <pc:sldChg chg="mod">
        <pc:chgData name="Kristin Kane" userId="knB8B4nQMdTY9qwQ7Rvhf8RMAi08fCjhWp5m83vKjEg=" providerId="None" clId="Web-{B1B521ED-A0F2-4646-B018-DFA9C6CBFC9D}" dt="2026-06-10T16:09:15.342" v="27"/>
        <pc:sldMkLst>
          <pc:docMk/>
          <pc:sldMk cId="3977521951" sldId="493"/>
        </pc:sldMkLst>
      </pc:sldChg>
      <pc:sldChg chg="modSp mod">
        <pc:chgData name="Kristin Kane" userId="knB8B4nQMdTY9qwQ7Rvhf8RMAi08fCjhWp5m83vKjEg=" providerId="None" clId="Web-{B1B521ED-A0F2-4646-B018-DFA9C6CBFC9D}" dt="2026-06-10T18:02:48.221" v="267" actId="1076"/>
        <pc:sldMkLst>
          <pc:docMk/>
          <pc:sldMk cId="665492239" sldId="494"/>
        </pc:sldMkLst>
        <pc:spChg chg="mod">
          <ac:chgData name="Kristin Kane" userId="knB8B4nQMdTY9qwQ7Rvhf8RMAi08fCjhWp5m83vKjEg=" providerId="None" clId="Web-{B1B521ED-A0F2-4646-B018-DFA9C6CBFC9D}" dt="2026-06-10T18:02:48.221" v="267" actId="1076"/>
          <ac:spMkLst>
            <pc:docMk/>
            <pc:sldMk cId="665492239" sldId="494"/>
            <ac:spMk id="2" creationId="{67707C17-ACEB-D511-A4DD-FD4EFBE5FC48}"/>
          </ac:spMkLst>
        </pc:spChg>
        <pc:spChg chg="mod">
          <ac:chgData name="Kristin Kane" userId="knB8B4nQMdTY9qwQ7Rvhf8RMAi08fCjhWp5m83vKjEg=" providerId="None" clId="Web-{B1B521ED-A0F2-4646-B018-DFA9C6CBFC9D}" dt="2026-06-10T18:02:43.393" v="265" actId="1076"/>
          <ac:spMkLst>
            <pc:docMk/>
            <pc:sldMk cId="665492239" sldId="494"/>
            <ac:spMk id="3" creationId="{A297D68B-1761-40E1-B54A-34B57B34B789}"/>
          </ac:spMkLst>
        </pc:spChg>
      </pc:sldChg>
      <pc:sldChg chg="modSp mod">
        <pc:chgData name="Kristin Kane" userId="knB8B4nQMdTY9qwQ7Rvhf8RMAi08fCjhWp5m83vKjEg=" providerId="None" clId="Web-{B1B521ED-A0F2-4646-B018-DFA9C6CBFC9D}" dt="2026-06-10T16:09:15.342" v="27"/>
        <pc:sldMkLst>
          <pc:docMk/>
          <pc:sldMk cId="3774070763" sldId="496"/>
        </pc:sldMkLst>
        <pc:graphicFrameChg chg="modGraphic">
          <ac:chgData name="Kristin Kane" userId="knB8B4nQMdTY9qwQ7Rvhf8RMAi08fCjhWp5m83vKjEg=" providerId="None" clId="Web-{B1B521ED-A0F2-4646-B018-DFA9C6CBFC9D}" dt="2026-06-10T16:07:22.302" v="25"/>
          <ac:graphicFrameMkLst>
            <pc:docMk/>
            <pc:sldMk cId="3774070763" sldId="496"/>
            <ac:graphicFrameMk id="9" creationId="{DF27E449-9698-7DE0-0B43-BCB6927B1B04}"/>
          </ac:graphicFrameMkLst>
        </pc:graphicFrameChg>
      </pc:sldChg>
      <pc:sldChg chg="mod">
        <pc:chgData name="Kristin Kane" userId="knB8B4nQMdTY9qwQ7Rvhf8RMAi08fCjhWp5m83vKjEg=" providerId="None" clId="Web-{B1B521ED-A0F2-4646-B018-DFA9C6CBFC9D}" dt="2026-06-10T16:09:15.342" v="27"/>
        <pc:sldMkLst>
          <pc:docMk/>
          <pc:sldMk cId="527867107" sldId="497"/>
        </pc:sldMkLst>
      </pc:sldChg>
      <pc:sldChg chg="mod">
        <pc:chgData name="Kristin Kane" userId="knB8B4nQMdTY9qwQ7Rvhf8RMAi08fCjhWp5m83vKjEg=" providerId="None" clId="Web-{B1B521ED-A0F2-4646-B018-DFA9C6CBFC9D}" dt="2026-06-10T16:09:15.342" v="27"/>
        <pc:sldMkLst>
          <pc:docMk/>
          <pc:sldMk cId="1397535039" sldId="498"/>
        </pc:sldMkLst>
      </pc:sldChg>
      <pc:sldChg chg="delSp modSp mod">
        <pc:chgData name="Kristin Kane" userId="knB8B4nQMdTY9qwQ7Rvhf8RMAi08fCjhWp5m83vKjEg=" providerId="None" clId="Web-{B1B521ED-A0F2-4646-B018-DFA9C6CBFC9D}" dt="2026-06-10T17:41:15.313" v="160"/>
        <pc:sldMkLst>
          <pc:docMk/>
          <pc:sldMk cId="4193570413" sldId="504"/>
        </pc:sldMkLst>
        <pc:spChg chg="mod">
          <ac:chgData name="Kristin Kane" userId="knB8B4nQMdTY9qwQ7Rvhf8RMAi08fCjhWp5m83vKjEg=" providerId="None" clId="Web-{B1B521ED-A0F2-4646-B018-DFA9C6CBFC9D}" dt="2026-06-10T17:41:15.313" v="160"/>
          <ac:spMkLst>
            <pc:docMk/>
            <pc:sldMk cId="4193570413" sldId="504"/>
            <ac:spMk id="7" creationId="{A93C7617-2242-0A44-56BA-9ECD5ADB8E9C}"/>
          </ac:spMkLst>
        </pc:spChg>
        <pc:spChg chg="mod">
          <ac:chgData name="Kristin Kane" userId="knB8B4nQMdTY9qwQ7Rvhf8RMAi08fCjhWp5m83vKjEg=" providerId="None" clId="Web-{B1B521ED-A0F2-4646-B018-DFA9C6CBFC9D}" dt="2026-06-10T17:39:58.138" v="143"/>
          <ac:spMkLst>
            <pc:docMk/>
            <pc:sldMk cId="4193570413" sldId="504"/>
            <ac:spMk id="11" creationId="{8AA8D0C8-49B0-F882-1C29-8FD7AAE7DB17}"/>
          </ac:spMkLst>
        </pc:spChg>
        <pc:picChg chg="del">
          <ac:chgData name="Kristin Kane" userId="knB8B4nQMdTY9qwQ7Rvhf8RMAi08fCjhWp5m83vKjEg=" providerId="None" clId="Web-{B1B521ED-A0F2-4646-B018-DFA9C6CBFC9D}" dt="2026-06-10T17:39:50.810" v="141"/>
          <ac:picMkLst>
            <pc:docMk/>
            <pc:sldMk cId="4193570413" sldId="504"/>
            <ac:picMk id="10" creationId="{C997C1E0-2543-BAB7-64E2-2756C98E780C}"/>
          </ac:picMkLst>
        </pc:picChg>
      </pc:sldChg>
      <pc:sldChg chg="modSp mod">
        <pc:chgData name="Kristin Kane" userId="knB8B4nQMdTY9qwQ7Rvhf8RMAi08fCjhWp5m83vKjEg=" providerId="None" clId="Web-{B1B521ED-A0F2-4646-B018-DFA9C6CBFC9D}" dt="2026-06-10T17:57:18.381" v="189"/>
        <pc:sldMkLst>
          <pc:docMk/>
          <pc:sldMk cId="1095876283" sldId="507"/>
        </pc:sldMkLst>
        <pc:spChg chg="mod">
          <ac:chgData name="Kristin Kane" userId="knB8B4nQMdTY9qwQ7Rvhf8RMAi08fCjhWp5m83vKjEg=" providerId="None" clId="Web-{B1B521ED-A0F2-4646-B018-DFA9C6CBFC9D}" dt="2026-06-10T17:57:00.146" v="183" actId="1076"/>
          <ac:spMkLst>
            <pc:docMk/>
            <pc:sldMk cId="1095876283" sldId="507"/>
            <ac:spMk id="4" creationId="{131335F2-9960-0739-464C-8D283CB7BFA4}"/>
          </ac:spMkLst>
        </pc:spChg>
        <pc:spChg chg="mod">
          <ac:chgData name="Kristin Kane" userId="knB8B4nQMdTY9qwQ7Rvhf8RMAi08fCjhWp5m83vKjEg=" providerId="None" clId="Web-{B1B521ED-A0F2-4646-B018-DFA9C6CBFC9D}" dt="2026-06-10T17:57:14.959" v="188" actId="20577"/>
          <ac:spMkLst>
            <pc:docMk/>
            <pc:sldMk cId="1095876283" sldId="507"/>
            <ac:spMk id="5" creationId="{4868C073-0CD1-5529-96BE-E9DA90232D4F}"/>
          </ac:spMkLst>
        </pc:spChg>
        <pc:spChg chg="mod">
          <ac:chgData name="Kristin Kane" userId="knB8B4nQMdTY9qwQ7Rvhf8RMAi08fCjhWp5m83vKjEg=" providerId="None" clId="Web-{B1B521ED-A0F2-4646-B018-DFA9C6CBFC9D}" dt="2026-06-10T17:57:18.381" v="189"/>
          <ac:spMkLst>
            <pc:docMk/>
            <pc:sldMk cId="1095876283" sldId="507"/>
            <ac:spMk id="7" creationId="{86AE28A8-CB43-D68E-4DD8-65F930ADE617}"/>
          </ac:spMkLst>
        </pc:spChg>
        <pc:picChg chg="mod">
          <ac:chgData name="Kristin Kane" userId="knB8B4nQMdTY9qwQ7Rvhf8RMAi08fCjhWp5m83vKjEg=" providerId="None" clId="Web-{B1B521ED-A0F2-4646-B018-DFA9C6CBFC9D}" dt="2026-06-10T17:57:05.490" v="184" actId="1076"/>
          <ac:picMkLst>
            <pc:docMk/>
            <pc:sldMk cId="1095876283" sldId="507"/>
            <ac:picMk id="3" creationId="{6935424E-8425-F6C1-E3D3-02629B4FB4A1}"/>
          </ac:picMkLst>
        </pc:picChg>
      </pc:sldChg>
      <pc:sldChg chg="modSp mod">
        <pc:chgData name="Kristin Kane" userId="knB8B4nQMdTY9qwQ7Rvhf8RMAi08fCjhWp5m83vKjEg=" providerId="None" clId="Web-{B1B521ED-A0F2-4646-B018-DFA9C6CBFC9D}" dt="2026-06-10T18:05:24.352" v="291"/>
        <pc:sldMkLst>
          <pc:docMk/>
          <pc:sldMk cId="3894605099" sldId="509"/>
        </pc:sldMkLst>
        <pc:spChg chg="mod">
          <ac:chgData name="Kristin Kane" userId="knB8B4nQMdTY9qwQ7Rvhf8RMAi08fCjhWp5m83vKjEg=" providerId="None" clId="Web-{B1B521ED-A0F2-4646-B018-DFA9C6CBFC9D}" dt="2026-06-10T18:05:24.352" v="291"/>
          <ac:spMkLst>
            <pc:docMk/>
            <pc:sldMk cId="3894605099" sldId="509"/>
            <ac:spMk id="4" creationId="{02F48C40-FA58-0F0B-0D35-DC32945211C2}"/>
          </ac:spMkLst>
        </pc:spChg>
        <pc:spChg chg="mod">
          <ac:chgData name="Kristin Kane" userId="knB8B4nQMdTY9qwQ7Rvhf8RMAi08fCjhWp5m83vKjEg=" providerId="None" clId="Web-{B1B521ED-A0F2-4646-B018-DFA9C6CBFC9D}" dt="2026-06-10T18:04:47.538" v="284" actId="1076"/>
          <ac:spMkLst>
            <pc:docMk/>
            <pc:sldMk cId="3894605099" sldId="509"/>
            <ac:spMk id="6" creationId="{6243BF73-166C-DBAA-7707-D9EDC1F2725A}"/>
          </ac:spMkLst>
        </pc:spChg>
        <pc:spChg chg="mod">
          <ac:chgData name="Kristin Kane" userId="knB8B4nQMdTY9qwQ7Rvhf8RMAi08fCjhWp5m83vKjEg=" providerId="None" clId="Web-{B1B521ED-A0F2-4646-B018-DFA9C6CBFC9D}" dt="2026-06-10T18:05:18.180" v="288"/>
          <ac:spMkLst>
            <pc:docMk/>
            <pc:sldMk cId="3894605099" sldId="509"/>
            <ac:spMk id="7" creationId="{5E8A0DA3-A886-D646-167E-950D5252E030}"/>
          </ac:spMkLst>
        </pc:spChg>
        <pc:graphicFrameChg chg="mod">
          <ac:chgData name="Kristin Kane" userId="knB8B4nQMdTY9qwQ7Rvhf8RMAi08fCjhWp5m83vKjEg=" providerId="None" clId="Web-{B1B521ED-A0F2-4646-B018-DFA9C6CBFC9D}" dt="2026-06-10T18:05:12.336" v="286" actId="1076"/>
          <ac:graphicFrameMkLst>
            <pc:docMk/>
            <pc:sldMk cId="3894605099" sldId="509"/>
            <ac:graphicFrameMk id="5" creationId="{9A70038E-3FE3-4A22-0516-CB89F92D5EE4}"/>
          </ac:graphicFrameMkLst>
        </pc:graphicFrameChg>
      </pc:sldChg>
      <pc:sldChg chg="modSp mod">
        <pc:chgData name="Kristin Kane" userId="knB8B4nQMdTY9qwQ7Rvhf8RMAi08fCjhWp5m83vKjEg=" providerId="None" clId="Web-{B1B521ED-A0F2-4646-B018-DFA9C6CBFC9D}" dt="2026-06-10T18:13:14.698" v="381" actId="20577"/>
        <pc:sldMkLst>
          <pc:docMk/>
          <pc:sldMk cId="2876241219" sldId="510"/>
        </pc:sldMkLst>
        <pc:spChg chg="mod">
          <ac:chgData name="Kristin Kane" userId="knB8B4nQMdTY9qwQ7Rvhf8RMAi08fCjhWp5m83vKjEg=" providerId="None" clId="Web-{B1B521ED-A0F2-4646-B018-DFA9C6CBFC9D}" dt="2026-06-10T18:13:14.698" v="381" actId="20577"/>
          <ac:spMkLst>
            <pc:docMk/>
            <pc:sldMk cId="2876241219" sldId="510"/>
            <ac:spMk id="2" creationId="{8E1C78D0-04BF-13C9-9D52-3557B440EAA5}"/>
          </ac:spMkLst>
        </pc:spChg>
      </pc:sldChg>
      <pc:sldChg chg="mod">
        <pc:chgData name="Kristin Kane" userId="knB8B4nQMdTY9qwQ7Rvhf8RMAi08fCjhWp5m83vKjEg=" providerId="None" clId="Web-{B1B521ED-A0F2-4646-B018-DFA9C6CBFC9D}" dt="2026-06-10T16:09:15.342" v="27"/>
        <pc:sldMkLst>
          <pc:docMk/>
          <pc:sldMk cId="226845074" sldId="511"/>
        </pc:sldMkLst>
      </pc:sldChg>
      <pc:sldChg chg="modSp mod">
        <pc:chgData name="Kristin Kane" userId="knB8B4nQMdTY9qwQ7Rvhf8RMAi08fCjhWp5m83vKjEg=" providerId="None" clId="Web-{B1B521ED-A0F2-4646-B018-DFA9C6CBFC9D}" dt="2026-06-10T18:13:23.730" v="383" actId="20577"/>
        <pc:sldMkLst>
          <pc:docMk/>
          <pc:sldMk cId="878476722" sldId="512"/>
        </pc:sldMkLst>
        <pc:spChg chg="mod">
          <ac:chgData name="Kristin Kane" userId="knB8B4nQMdTY9qwQ7Rvhf8RMAi08fCjhWp5m83vKjEg=" providerId="None" clId="Web-{B1B521ED-A0F2-4646-B018-DFA9C6CBFC9D}" dt="2026-06-10T18:13:23.730" v="383" actId="20577"/>
          <ac:spMkLst>
            <pc:docMk/>
            <pc:sldMk cId="878476722" sldId="512"/>
            <ac:spMk id="2" creationId="{04E52D1E-56E4-057A-9B8F-D52CEF59D4FE}"/>
          </ac:spMkLst>
        </pc:spChg>
      </pc:sldChg>
      <pc:sldChg chg="modSp mod">
        <pc:chgData name="Kristin Kane" userId="knB8B4nQMdTY9qwQ7Rvhf8RMAi08fCjhWp5m83vKjEg=" providerId="None" clId="Web-{B1B521ED-A0F2-4646-B018-DFA9C6CBFC9D}" dt="2026-06-10T18:09:37.081" v="353" actId="1076"/>
        <pc:sldMkLst>
          <pc:docMk/>
          <pc:sldMk cId="4246870659" sldId="513"/>
        </pc:sldMkLst>
        <pc:spChg chg="mod">
          <ac:chgData name="Kristin Kane" userId="knB8B4nQMdTY9qwQ7Rvhf8RMAi08fCjhWp5m83vKjEg=" providerId="None" clId="Web-{B1B521ED-A0F2-4646-B018-DFA9C6CBFC9D}" dt="2026-06-10T18:09:33.612" v="352" actId="1076"/>
          <ac:spMkLst>
            <pc:docMk/>
            <pc:sldMk cId="4246870659" sldId="513"/>
            <ac:spMk id="2" creationId="{54FB8C37-B0BC-57D9-A7EC-0BFDE65D3010}"/>
          </ac:spMkLst>
        </pc:spChg>
        <pc:spChg chg="mod">
          <ac:chgData name="Kristin Kane" userId="knB8B4nQMdTY9qwQ7Rvhf8RMAi08fCjhWp5m83vKjEg=" providerId="None" clId="Web-{B1B521ED-A0F2-4646-B018-DFA9C6CBFC9D}" dt="2026-06-10T18:09:19.721" v="347" actId="1076"/>
          <ac:spMkLst>
            <pc:docMk/>
            <pc:sldMk cId="4246870659" sldId="513"/>
            <ac:spMk id="3" creationId="{86848F2B-CB4F-F86F-7463-22ACF56E3B74}"/>
          </ac:spMkLst>
        </pc:spChg>
        <pc:spChg chg="mod">
          <ac:chgData name="Kristin Kane" userId="knB8B4nQMdTY9qwQ7Rvhf8RMAi08fCjhWp5m83vKjEg=" providerId="None" clId="Web-{B1B521ED-A0F2-4646-B018-DFA9C6CBFC9D}" dt="2026-06-10T18:09:37.081" v="353" actId="1076"/>
          <ac:spMkLst>
            <pc:docMk/>
            <pc:sldMk cId="4246870659" sldId="513"/>
            <ac:spMk id="8" creationId="{50A18394-C173-83A1-4904-50B8539D6F21}"/>
          </ac:spMkLst>
        </pc:spChg>
        <pc:spChg chg="mod">
          <ac:chgData name="Kristin Kane" userId="knB8B4nQMdTY9qwQ7Rvhf8RMAi08fCjhWp5m83vKjEg=" providerId="None" clId="Web-{B1B521ED-A0F2-4646-B018-DFA9C6CBFC9D}" dt="2026-06-10T18:09:19.736" v="348" actId="1076"/>
          <ac:spMkLst>
            <pc:docMk/>
            <pc:sldMk cId="4246870659" sldId="513"/>
            <ac:spMk id="12" creationId="{793B1067-5B35-C83F-E97A-688011A0EB69}"/>
          </ac:spMkLst>
        </pc:spChg>
        <pc:grpChg chg="mod">
          <ac:chgData name="Kristin Kane" userId="knB8B4nQMdTY9qwQ7Rvhf8RMAi08fCjhWp5m83vKjEg=" providerId="None" clId="Web-{B1B521ED-A0F2-4646-B018-DFA9C6CBFC9D}" dt="2026-06-10T18:09:24.893" v="349" actId="1076"/>
          <ac:grpSpMkLst>
            <pc:docMk/>
            <pc:sldMk cId="4246870659" sldId="513"/>
            <ac:grpSpMk id="14" creationId="{1B36E664-257E-6801-C092-0536003FAE37}"/>
          </ac:grpSpMkLst>
        </pc:grpChg>
      </pc:sldChg>
      <pc:sldChg chg="modSp mod">
        <pc:chgData name="Kristin Kane" userId="knB8B4nQMdTY9qwQ7Rvhf8RMAi08fCjhWp5m83vKjEg=" providerId="None" clId="Web-{B1B521ED-A0F2-4646-B018-DFA9C6CBFC9D}" dt="2026-06-10T18:10:00.879" v="354" actId="14100"/>
        <pc:sldMkLst>
          <pc:docMk/>
          <pc:sldMk cId="2593013560" sldId="514"/>
        </pc:sldMkLst>
        <pc:spChg chg="mod">
          <ac:chgData name="Kristin Kane" userId="knB8B4nQMdTY9qwQ7Rvhf8RMAi08fCjhWp5m83vKjEg=" providerId="None" clId="Web-{B1B521ED-A0F2-4646-B018-DFA9C6CBFC9D}" dt="2026-06-10T16:21:37.289" v="40"/>
          <ac:spMkLst>
            <pc:docMk/>
            <pc:sldMk cId="2593013560" sldId="514"/>
            <ac:spMk id="9" creationId="{4F3F2560-948C-0A99-5370-13DBA1355578}"/>
          </ac:spMkLst>
        </pc:spChg>
        <pc:grpChg chg="mod">
          <ac:chgData name="Kristin Kane" userId="knB8B4nQMdTY9qwQ7Rvhf8RMAi08fCjhWp5m83vKjEg=" providerId="None" clId="Web-{B1B521ED-A0F2-4646-B018-DFA9C6CBFC9D}" dt="2026-06-10T18:10:00.879" v="354" actId="14100"/>
          <ac:grpSpMkLst>
            <pc:docMk/>
            <pc:sldMk cId="2593013560" sldId="514"/>
            <ac:grpSpMk id="12" creationId="{7EC2A451-62DF-BACE-FF90-1DCB7D2F9A9F}"/>
          </ac:grpSpMkLst>
        </pc:grpChg>
      </pc:sldChg>
      <pc:sldChg chg="modSp mod">
        <pc:chgData name="Kristin Kane" userId="knB8B4nQMdTY9qwQ7Rvhf8RMAi08fCjhWp5m83vKjEg=" providerId="None" clId="Web-{B1B521ED-A0F2-4646-B018-DFA9C6CBFC9D}" dt="2026-06-10T16:23:22.453" v="57" actId="1076"/>
        <pc:sldMkLst>
          <pc:docMk/>
          <pc:sldMk cId="54019838" sldId="515"/>
        </pc:sldMkLst>
        <pc:spChg chg="mod">
          <ac:chgData name="Kristin Kane" userId="knB8B4nQMdTY9qwQ7Rvhf8RMAi08fCjhWp5m83vKjEg=" providerId="None" clId="Web-{B1B521ED-A0F2-4646-B018-DFA9C6CBFC9D}" dt="2026-06-10T16:23:22.453" v="57" actId="1076"/>
          <ac:spMkLst>
            <pc:docMk/>
            <pc:sldMk cId="54019838" sldId="515"/>
            <ac:spMk id="2" creationId="{1C01E06B-1AC2-17DB-ED92-64DA37663C8E}"/>
          </ac:spMkLst>
        </pc:spChg>
      </pc:sldChg>
      <pc:sldChg chg="mod">
        <pc:chgData name="Kristin Kane" userId="knB8B4nQMdTY9qwQ7Rvhf8RMAi08fCjhWp5m83vKjEg=" providerId="None" clId="Web-{B1B521ED-A0F2-4646-B018-DFA9C6CBFC9D}" dt="2026-06-10T16:09:15.342" v="27"/>
        <pc:sldMkLst>
          <pc:docMk/>
          <pc:sldMk cId="2450969530" sldId="516"/>
        </pc:sldMkLst>
      </pc:sldChg>
      <pc:sldChg chg="modSp mod">
        <pc:chgData name="Kristin Kane" userId="knB8B4nQMdTY9qwQ7Rvhf8RMAi08fCjhWp5m83vKjEg=" providerId="None" clId="Web-{B1B521ED-A0F2-4646-B018-DFA9C6CBFC9D}" dt="2026-06-10T18:12:38.650" v="377" actId="20577"/>
        <pc:sldMkLst>
          <pc:docMk/>
          <pc:sldMk cId="1733327065" sldId="517"/>
        </pc:sldMkLst>
        <pc:spChg chg="mod">
          <ac:chgData name="Kristin Kane" userId="knB8B4nQMdTY9qwQ7Rvhf8RMAi08fCjhWp5m83vKjEg=" providerId="None" clId="Web-{B1B521ED-A0F2-4646-B018-DFA9C6CBFC9D}" dt="2026-06-10T18:12:38.650" v="377" actId="20577"/>
          <ac:spMkLst>
            <pc:docMk/>
            <pc:sldMk cId="1733327065" sldId="517"/>
            <ac:spMk id="2" creationId="{A0457DD2-D350-C980-0280-E02FCC1B2D9A}"/>
          </ac:spMkLst>
        </pc:spChg>
      </pc:sldChg>
      <pc:sldChg chg="modSp mod">
        <pc:chgData name="Kristin Kane" userId="knB8B4nQMdTY9qwQ7Rvhf8RMAi08fCjhWp5m83vKjEg=" providerId="None" clId="Web-{B1B521ED-A0F2-4646-B018-DFA9C6CBFC9D}" dt="2026-06-10T17:42:03.393" v="173"/>
        <pc:sldMkLst>
          <pc:docMk/>
          <pc:sldMk cId="279808877" sldId="518"/>
        </pc:sldMkLst>
        <pc:spChg chg="mod">
          <ac:chgData name="Kristin Kane" userId="knB8B4nQMdTY9qwQ7Rvhf8RMAi08fCjhWp5m83vKjEg=" providerId="None" clId="Web-{B1B521ED-A0F2-4646-B018-DFA9C6CBFC9D}" dt="2026-06-10T17:42:03.393" v="173"/>
          <ac:spMkLst>
            <pc:docMk/>
            <pc:sldMk cId="279808877" sldId="518"/>
            <ac:spMk id="2" creationId="{EECA355B-A9B1-2932-0B45-F93D06620E9A}"/>
          </ac:spMkLst>
        </pc:spChg>
      </pc:sldChg>
      <pc:sldChg chg="delSp modSp mod">
        <pc:chgData name="Kristin Kane" userId="knB8B4nQMdTY9qwQ7Rvhf8RMAi08fCjhWp5m83vKjEg=" providerId="None" clId="Web-{B1B521ED-A0F2-4646-B018-DFA9C6CBFC9D}" dt="2026-06-10T17:02:41.972" v="97"/>
        <pc:sldMkLst>
          <pc:docMk/>
          <pc:sldMk cId="2420784251" sldId="519"/>
        </pc:sldMkLst>
        <pc:spChg chg="mod">
          <ac:chgData name="Kristin Kane" userId="knB8B4nQMdTY9qwQ7Rvhf8RMAi08fCjhWp5m83vKjEg=" providerId="None" clId="Web-{B1B521ED-A0F2-4646-B018-DFA9C6CBFC9D}" dt="2026-06-10T17:02:41.972" v="97"/>
          <ac:spMkLst>
            <pc:docMk/>
            <pc:sldMk cId="2420784251" sldId="519"/>
            <ac:spMk id="3" creationId="{1EE6F89E-C0D0-6365-ABB2-47BBA765FE5E}"/>
          </ac:spMkLst>
        </pc:spChg>
        <pc:spChg chg="mod">
          <ac:chgData name="Kristin Kane" userId="knB8B4nQMdTY9qwQ7Rvhf8RMAi08fCjhWp5m83vKjEg=" providerId="None" clId="Web-{B1B521ED-A0F2-4646-B018-DFA9C6CBFC9D}" dt="2026-06-10T16:27:58.334" v="67"/>
          <ac:spMkLst>
            <pc:docMk/>
            <pc:sldMk cId="2420784251" sldId="519"/>
            <ac:spMk id="4" creationId="{B91464DE-D637-614F-FDE6-58FE4CF68073}"/>
          </ac:spMkLst>
        </pc:spChg>
        <pc:spChg chg="del">
          <ac:chgData name="Kristin Kane" userId="knB8B4nQMdTY9qwQ7Rvhf8RMAi08fCjhWp5m83vKjEg=" providerId="None" clId="Web-{B1B521ED-A0F2-4646-B018-DFA9C6CBFC9D}" dt="2026-06-10T16:28:05.272" v="68"/>
          <ac:spMkLst>
            <pc:docMk/>
            <pc:sldMk cId="2420784251" sldId="519"/>
            <ac:spMk id="18" creationId="{6AF738BE-E488-8A8F-48C9-999B900936DF}"/>
          </ac:spMkLst>
        </pc:spChg>
      </pc:sldChg>
      <pc:sldChg chg="delSp modSp mod">
        <pc:chgData name="Kristin Kane" userId="knB8B4nQMdTY9qwQ7Rvhf8RMAi08fCjhWp5m83vKjEg=" providerId="None" clId="Web-{B1B521ED-A0F2-4646-B018-DFA9C6CBFC9D}" dt="2026-06-10T17:39:04.074" v="130"/>
        <pc:sldMkLst>
          <pc:docMk/>
          <pc:sldMk cId="1474570084" sldId="520"/>
        </pc:sldMkLst>
        <pc:spChg chg="mod">
          <ac:chgData name="Kristin Kane" userId="knB8B4nQMdTY9qwQ7Rvhf8RMAi08fCjhWp5m83vKjEg=" providerId="None" clId="Web-{B1B521ED-A0F2-4646-B018-DFA9C6CBFC9D}" dt="2026-06-10T17:38:45.386" v="127" actId="1076"/>
          <ac:spMkLst>
            <pc:docMk/>
            <pc:sldMk cId="1474570084" sldId="520"/>
            <ac:spMk id="2" creationId="{43D76C39-7D92-747E-D012-69D1A347F11B}"/>
          </ac:spMkLst>
        </pc:spChg>
        <pc:spChg chg="mod">
          <ac:chgData name="Kristin Kane" userId="knB8B4nQMdTY9qwQ7Rvhf8RMAi08fCjhWp5m83vKjEg=" providerId="None" clId="Web-{B1B521ED-A0F2-4646-B018-DFA9C6CBFC9D}" dt="2026-06-10T17:38:40.510" v="126" actId="1076"/>
          <ac:spMkLst>
            <pc:docMk/>
            <pc:sldMk cId="1474570084" sldId="520"/>
            <ac:spMk id="3" creationId="{0173E0BA-26B1-FF19-7047-7653847D4706}"/>
          </ac:spMkLst>
        </pc:spChg>
        <pc:spChg chg="del">
          <ac:chgData name="Kristin Kane" userId="knB8B4nQMdTY9qwQ7Rvhf8RMAi08fCjhWp5m83vKjEg=" providerId="None" clId="Web-{B1B521ED-A0F2-4646-B018-DFA9C6CBFC9D}" dt="2026-06-10T17:39:04.074" v="130"/>
          <ac:spMkLst>
            <pc:docMk/>
            <pc:sldMk cId="1474570084" sldId="520"/>
            <ac:spMk id="5" creationId="{60885411-A687-7BBC-1776-FA73D84035BE}"/>
          </ac:spMkLst>
        </pc:spChg>
        <pc:spChg chg="mod">
          <ac:chgData name="Kristin Kane" userId="knB8B4nQMdTY9qwQ7Rvhf8RMAi08fCjhWp5m83vKjEg=" providerId="None" clId="Web-{B1B521ED-A0F2-4646-B018-DFA9C6CBFC9D}" dt="2026-06-10T17:38:52.105" v="129"/>
          <ac:spMkLst>
            <pc:docMk/>
            <pc:sldMk cId="1474570084" sldId="520"/>
            <ac:spMk id="7" creationId="{9FD72EC8-564F-05E4-AAA6-F7CCE6DD2CC7}"/>
          </ac:spMkLst>
        </pc:spChg>
        <pc:spChg chg="del">
          <ac:chgData name="Kristin Kane" userId="knB8B4nQMdTY9qwQ7Rvhf8RMAi08fCjhWp5m83vKjEg=" providerId="None" clId="Web-{B1B521ED-A0F2-4646-B018-DFA9C6CBFC9D}" dt="2026-06-10T16:28:21.273" v="69"/>
          <ac:spMkLst>
            <pc:docMk/>
            <pc:sldMk cId="1474570084" sldId="520"/>
            <ac:spMk id="8" creationId="{3603A69F-3447-9946-885C-13322847FD6B}"/>
          </ac:spMkLst>
        </pc:spChg>
      </pc:sldChg>
      <pc:sldChg chg="modSp mod">
        <pc:chgData name="Kristin Kane" userId="knB8B4nQMdTY9qwQ7Rvhf8RMAi08fCjhWp5m83vKjEg=" providerId="None" clId="Web-{B1B521ED-A0F2-4646-B018-DFA9C6CBFC9D}" dt="2026-06-10T17:39:34.637" v="137"/>
        <pc:sldMkLst>
          <pc:docMk/>
          <pc:sldMk cId="3114302518" sldId="523"/>
        </pc:sldMkLst>
        <pc:spChg chg="mod">
          <ac:chgData name="Kristin Kane" userId="knB8B4nQMdTY9qwQ7Rvhf8RMAi08fCjhWp5m83vKjEg=" providerId="None" clId="Web-{B1B521ED-A0F2-4646-B018-DFA9C6CBFC9D}" dt="2026-06-10T17:39:34.637" v="137"/>
          <ac:spMkLst>
            <pc:docMk/>
            <pc:sldMk cId="3114302518" sldId="523"/>
            <ac:spMk id="5" creationId="{6CDA6969-4D85-77B9-142C-9BF01E3D8EF4}"/>
          </ac:spMkLst>
        </pc:spChg>
        <pc:spChg chg="mod">
          <ac:chgData name="Kristin Kane" userId="knB8B4nQMdTY9qwQ7Rvhf8RMAi08fCjhWp5m83vKjEg=" providerId="None" clId="Web-{B1B521ED-A0F2-4646-B018-DFA9C6CBFC9D}" dt="2026-06-10T17:39:32.403" v="136"/>
          <ac:spMkLst>
            <pc:docMk/>
            <pc:sldMk cId="3114302518" sldId="523"/>
            <ac:spMk id="6" creationId="{26DC9593-4A3D-44EE-D625-3FBA8598DD07}"/>
          </ac:spMkLst>
        </pc:spChg>
      </pc:sldChg>
      <pc:sldChg chg="modSp mod">
        <pc:chgData name="Kristin Kane" userId="knB8B4nQMdTY9qwQ7Rvhf8RMAi08fCjhWp5m83vKjEg=" providerId="None" clId="Web-{B1B521ED-A0F2-4646-B018-DFA9C6CBFC9D}" dt="2026-06-10T17:58:55.260" v="210" actId="1076"/>
        <pc:sldMkLst>
          <pc:docMk/>
          <pc:sldMk cId="1472326757" sldId="525"/>
        </pc:sldMkLst>
        <pc:spChg chg="mod">
          <ac:chgData name="Kristin Kane" userId="knB8B4nQMdTY9qwQ7Rvhf8RMAi08fCjhWp5m83vKjEg=" providerId="None" clId="Web-{B1B521ED-A0F2-4646-B018-DFA9C6CBFC9D}" dt="2026-06-10T17:58:47.056" v="209" actId="1076"/>
          <ac:spMkLst>
            <pc:docMk/>
            <pc:sldMk cId="1472326757" sldId="525"/>
            <ac:spMk id="4" creationId="{1DB514BA-0E25-E36E-380A-E680849CF6A7}"/>
          </ac:spMkLst>
        </pc:spChg>
        <pc:spChg chg="mod">
          <ac:chgData name="Kristin Kane" userId="knB8B4nQMdTY9qwQ7Rvhf8RMAi08fCjhWp5m83vKjEg=" providerId="None" clId="Web-{B1B521ED-A0F2-4646-B018-DFA9C6CBFC9D}" dt="2026-06-10T17:58:30.915" v="203" actId="20577"/>
          <ac:spMkLst>
            <pc:docMk/>
            <pc:sldMk cId="1472326757" sldId="525"/>
            <ac:spMk id="6" creationId="{E876BD1E-F267-4C13-EB68-FB280AF19A90}"/>
          </ac:spMkLst>
        </pc:spChg>
        <pc:graphicFrameChg chg="mod">
          <ac:chgData name="Kristin Kane" userId="knB8B4nQMdTY9qwQ7Rvhf8RMAi08fCjhWp5m83vKjEg=" providerId="None" clId="Web-{B1B521ED-A0F2-4646-B018-DFA9C6CBFC9D}" dt="2026-06-10T17:58:55.260" v="210" actId="1076"/>
          <ac:graphicFrameMkLst>
            <pc:docMk/>
            <pc:sldMk cId="1472326757" sldId="525"/>
            <ac:graphicFrameMk id="7" creationId="{F46D77B3-6C12-9C67-2B5B-47271DF0E52B}"/>
          </ac:graphicFrameMkLst>
        </pc:graphicFrameChg>
      </pc:sldChg>
      <pc:sldChg chg="modSp mod">
        <pc:chgData name="Kristin Kane" userId="knB8B4nQMdTY9qwQ7Rvhf8RMAi08fCjhWp5m83vKjEg=" providerId="None" clId="Web-{B1B521ED-A0F2-4646-B018-DFA9C6CBFC9D}" dt="2026-06-10T18:13:05.651" v="379" actId="20577"/>
        <pc:sldMkLst>
          <pc:docMk/>
          <pc:sldMk cId="2542598671" sldId="526"/>
        </pc:sldMkLst>
        <pc:spChg chg="mod">
          <ac:chgData name="Kristin Kane" userId="knB8B4nQMdTY9qwQ7Rvhf8RMAi08fCjhWp5m83vKjEg=" providerId="None" clId="Web-{B1B521ED-A0F2-4646-B018-DFA9C6CBFC9D}" dt="2026-06-10T18:13:05.651" v="379" actId="20577"/>
          <ac:spMkLst>
            <pc:docMk/>
            <pc:sldMk cId="2542598671" sldId="526"/>
            <ac:spMk id="2" creationId="{6CB3D096-E08D-D937-C571-349B066B9BB4}"/>
          </ac:spMkLst>
        </pc:spChg>
      </pc:sldChg>
      <pc:sldChg chg="mod">
        <pc:chgData name="Kristin Kane" userId="knB8B4nQMdTY9qwQ7Rvhf8RMAi08fCjhWp5m83vKjEg=" providerId="None" clId="Web-{B1B521ED-A0F2-4646-B018-DFA9C6CBFC9D}" dt="2026-06-10T16:09:15.342" v="27"/>
        <pc:sldMkLst>
          <pc:docMk/>
          <pc:sldMk cId="3026919933" sldId="527"/>
        </pc:sldMkLst>
      </pc:sldChg>
      <pc:sldChg chg="mod">
        <pc:chgData name="Kristin Kane" userId="knB8B4nQMdTY9qwQ7Rvhf8RMAi08fCjhWp5m83vKjEg=" providerId="None" clId="Web-{B1B521ED-A0F2-4646-B018-DFA9C6CBFC9D}" dt="2026-06-10T16:09:15.342" v="27"/>
        <pc:sldMkLst>
          <pc:docMk/>
          <pc:sldMk cId="1813686559" sldId="528"/>
        </pc:sldMkLst>
      </pc:sldChg>
      <pc:sldMasterChg chg="mod setBg modSldLayout">
        <pc:chgData name="Kristin Kane" userId="knB8B4nQMdTY9qwQ7Rvhf8RMAi08fCjhWp5m83vKjEg=" providerId="None" clId="Web-{B1B521ED-A0F2-4646-B018-DFA9C6CBFC9D}" dt="2026-06-10T16:09:15.342" v="27"/>
        <pc:sldMasterMkLst>
          <pc:docMk/>
          <pc:sldMasterMk cId="4036237491" sldId="2147483660"/>
        </pc:sldMasterMkLst>
        <pc:sldLayoutChg chg="mod">
          <pc:chgData name="Kristin Kane" userId="knB8B4nQMdTY9qwQ7Rvhf8RMAi08fCjhWp5m83vKjEg=" providerId="None" clId="Web-{B1B521ED-A0F2-4646-B018-DFA9C6CBFC9D}" dt="2026-06-10T16:09:15.342" v="27"/>
          <pc:sldLayoutMkLst>
            <pc:docMk/>
            <pc:sldMasterMk cId="4036237491" sldId="2147483660"/>
            <pc:sldLayoutMk cId="1977913410" sldId="2147483661"/>
          </pc:sldLayoutMkLst>
        </pc:sldLayoutChg>
        <pc:sldLayoutChg chg="mod">
          <pc:chgData name="Kristin Kane" userId="knB8B4nQMdTY9qwQ7Rvhf8RMAi08fCjhWp5m83vKjEg=" providerId="None" clId="Web-{B1B521ED-A0F2-4646-B018-DFA9C6CBFC9D}" dt="2026-06-10T16:09:15.342" v="27"/>
          <pc:sldLayoutMkLst>
            <pc:docMk/>
            <pc:sldMasterMk cId="4036237491" sldId="2147483660"/>
            <pc:sldLayoutMk cId="2340269526" sldId="2147483662"/>
          </pc:sldLayoutMkLst>
        </pc:sldLayoutChg>
        <pc:sldLayoutChg chg="mod">
          <pc:chgData name="Kristin Kane" userId="knB8B4nQMdTY9qwQ7Rvhf8RMAi08fCjhWp5m83vKjEg=" providerId="None" clId="Web-{B1B521ED-A0F2-4646-B018-DFA9C6CBFC9D}" dt="2026-06-10T16:09:15.342" v="27"/>
          <pc:sldLayoutMkLst>
            <pc:docMk/>
            <pc:sldMasterMk cId="4036237491" sldId="2147483660"/>
            <pc:sldLayoutMk cId="1358317874" sldId="2147483663"/>
          </pc:sldLayoutMkLst>
        </pc:sldLayoutChg>
        <pc:sldLayoutChg chg="mod">
          <pc:chgData name="Kristin Kane" userId="knB8B4nQMdTY9qwQ7Rvhf8RMAi08fCjhWp5m83vKjEg=" providerId="None" clId="Web-{B1B521ED-A0F2-4646-B018-DFA9C6CBFC9D}" dt="2026-06-10T16:09:15.342" v="27"/>
          <pc:sldLayoutMkLst>
            <pc:docMk/>
            <pc:sldMasterMk cId="4036237491" sldId="2147483660"/>
            <pc:sldLayoutMk cId="3157202307" sldId="2147483664"/>
          </pc:sldLayoutMkLst>
        </pc:sldLayoutChg>
        <pc:sldLayoutChg chg="mod">
          <pc:chgData name="Kristin Kane" userId="knB8B4nQMdTY9qwQ7Rvhf8RMAi08fCjhWp5m83vKjEg=" providerId="None" clId="Web-{B1B521ED-A0F2-4646-B018-DFA9C6CBFC9D}" dt="2026-06-10T16:09:15.342" v="27"/>
          <pc:sldLayoutMkLst>
            <pc:docMk/>
            <pc:sldMasterMk cId="4036237491" sldId="2147483660"/>
            <pc:sldLayoutMk cId="1637204731" sldId="2147483665"/>
          </pc:sldLayoutMkLst>
        </pc:sldLayoutChg>
        <pc:sldLayoutChg chg="mod">
          <pc:chgData name="Kristin Kane" userId="knB8B4nQMdTY9qwQ7Rvhf8RMAi08fCjhWp5m83vKjEg=" providerId="None" clId="Web-{B1B521ED-A0F2-4646-B018-DFA9C6CBFC9D}" dt="2026-06-10T16:09:15.342" v="27"/>
          <pc:sldLayoutMkLst>
            <pc:docMk/>
            <pc:sldMasterMk cId="4036237491" sldId="2147483660"/>
            <pc:sldLayoutMk cId="4270877082" sldId="2147483666"/>
          </pc:sldLayoutMkLst>
        </pc:sldLayoutChg>
        <pc:sldLayoutChg chg="mod">
          <pc:chgData name="Kristin Kane" userId="knB8B4nQMdTY9qwQ7Rvhf8RMAi08fCjhWp5m83vKjEg=" providerId="None" clId="Web-{B1B521ED-A0F2-4646-B018-DFA9C6CBFC9D}" dt="2026-06-10T16:09:15.342" v="27"/>
          <pc:sldLayoutMkLst>
            <pc:docMk/>
            <pc:sldMasterMk cId="4036237491" sldId="2147483660"/>
            <pc:sldLayoutMk cId="2558326126" sldId="2147483667"/>
          </pc:sldLayoutMkLst>
        </pc:sldLayoutChg>
        <pc:sldLayoutChg chg="mod">
          <pc:chgData name="Kristin Kane" userId="knB8B4nQMdTY9qwQ7Rvhf8RMAi08fCjhWp5m83vKjEg=" providerId="None" clId="Web-{B1B521ED-A0F2-4646-B018-DFA9C6CBFC9D}" dt="2026-06-10T16:09:15.342" v="27"/>
          <pc:sldLayoutMkLst>
            <pc:docMk/>
            <pc:sldMasterMk cId="4036237491" sldId="2147483660"/>
            <pc:sldLayoutMk cId="4009910767" sldId="2147483668"/>
          </pc:sldLayoutMkLst>
        </pc:sldLayoutChg>
        <pc:sldLayoutChg chg="mod">
          <pc:chgData name="Kristin Kane" userId="knB8B4nQMdTY9qwQ7Rvhf8RMAi08fCjhWp5m83vKjEg=" providerId="None" clId="Web-{B1B521ED-A0F2-4646-B018-DFA9C6CBFC9D}" dt="2026-06-10T16:09:15.342" v="27"/>
          <pc:sldLayoutMkLst>
            <pc:docMk/>
            <pc:sldMasterMk cId="4036237491" sldId="2147483660"/>
            <pc:sldLayoutMk cId="13370495" sldId="2147483678"/>
          </pc:sldLayoutMkLst>
        </pc:sldLayoutChg>
      </pc:sldMasterChg>
      <pc:sldMasterChg chg="mod setBg modSldLayout">
        <pc:chgData name="Kristin Kane" userId="knB8B4nQMdTY9qwQ7Rvhf8RMAi08fCjhWp5m83vKjEg=" providerId="None" clId="Web-{B1B521ED-A0F2-4646-B018-DFA9C6CBFC9D}" dt="2026-06-10T16:09:15.342" v="27"/>
        <pc:sldMasterMkLst>
          <pc:docMk/>
          <pc:sldMasterMk cId="2354045527" sldId="2147483679"/>
        </pc:sldMasterMkLst>
        <pc:sldLayoutChg chg="mod">
          <pc:chgData name="Kristin Kane" userId="knB8B4nQMdTY9qwQ7Rvhf8RMAi08fCjhWp5m83vKjEg=" providerId="None" clId="Web-{B1B521ED-A0F2-4646-B018-DFA9C6CBFC9D}" dt="2026-06-10T16:09:15.342" v="27"/>
          <pc:sldLayoutMkLst>
            <pc:docMk/>
            <pc:sldMasterMk cId="2354045527" sldId="2147483679"/>
            <pc:sldLayoutMk cId="1238919449" sldId="2147483680"/>
          </pc:sldLayoutMkLst>
        </pc:sldLayoutChg>
        <pc:sldLayoutChg chg="mod">
          <pc:chgData name="Kristin Kane" userId="knB8B4nQMdTY9qwQ7Rvhf8RMAi08fCjhWp5m83vKjEg=" providerId="None" clId="Web-{B1B521ED-A0F2-4646-B018-DFA9C6CBFC9D}" dt="2026-06-10T16:09:15.342" v="27"/>
          <pc:sldLayoutMkLst>
            <pc:docMk/>
            <pc:sldMasterMk cId="2354045527" sldId="2147483679"/>
            <pc:sldLayoutMk cId="1424763224" sldId="2147483681"/>
          </pc:sldLayoutMkLst>
        </pc:sldLayoutChg>
        <pc:sldLayoutChg chg="mod">
          <pc:chgData name="Kristin Kane" userId="knB8B4nQMdTY9qwQ7Rvhf8RMAi08fCjhWp5m83vKjEg=" providerId="None" clId="Web-{B1B521ED-A0F2-4646-B018-DFA9C6CBFC9D}" dt="2026-06-10T16:09:15.342" v="27"/>
          <pc:sldLayoutMkLst>
            <pc:docMk/>
            <pc:sldMasterMk cId="2354045527" sldId="2147483679"/>
            <pc:sldLayoutMk cId="91129207" sldId="2147483682"/>
          </pc:sldLayoutMkLst>
        </pc:sldLayoutChg>
        <pc:sldLayoutChg chg="mod">
          <pc:chgData name="Kristin Kane" userId="knB8B4nQMdTY9qwQ7Rvhf8RMAi08fCjhWp5m83vKjEg=" providerId="None" clId="Web-{B1B521ED-A0F2-4646-B018-DFA9C6CBFC9D}" dt="2026-06-10T16:09:15.342" v="27"/>
          <pc:sldLayoutMkLst>
            <pc:docMk/>
            <pc:sldMasterMk cId="2354045527" sldId="2147483679"/>
            <pc:sldLayoutMk cId="2500969050" sldId="2147483683"/>
          </pc:sldLayoutMkLst>
        </pc:sldLayoutChg>
        <pc:sldLayoutChg chg="mod">
          <pc:chgData name="Kristin Kane" userId="knB8B4nQMdTY9qwQ7Rvhf8RMAi08fCjhWp5m83vKjEg=" providerId="None" clId="Web-{B1B521ED-A0F2-4646-B018-DFA9C6CBFC9D}" dt="2026-06-10T16:09:15.342" v="27"/>
          <pc:sldLayoutMkLst>
            <pc:docMk/>
            <pc:sldMasterMk cId="2354045527" sldId="2147483679"/>
            <pc:sldLayoutMk cId="359209356" sldId="2147483684"/>
          </pc:sldLayoutMkLst>
        </pc:sldLayoutChg>
        <pc:sldLayoutChg chg="mod">
          <pc:chgData name="Kristin Kane" userId="knB8B4nQMdTY9qwQ7Rvhf8RMAi08fCjhWp5m83vKjEg=" providerId="None" clId="Web-{B1B521ED-A0F2-4646-B018-DFA9C6CBFC9D}" dt="2026-06-10T16:09:15.342" v="27"/>
          <pc:sldLayoutMkLst>
            <pc:docMk/>
            <pc:sldMasterMk cId="2354045527" sldId="2147483679"/>
            <pc:sldLayoutMk cId="1986813187" sldId="2147483685"/>
          </pc:sldLayoutMkLst>
        </pc:sldLayoutChg>
        <pc:sldLayoutChg chg="mod">
          <pc:chgData name="Kristin Kane" userId="knB8B4nQMdTY9qwQ7Rvhf8RMAi08fCjhWp5m83vKjEg=" providerId="None" clId="Web-{B1B521ED-A0F2-4646-B018-DFA9C6CBFC9D}" dt="2026-06-10T16:09:15.342" v="27"/>
          <pc:sldLayoutMkLst>
            <pc:docMk/>
            <pc:sldMasterMk cId="2354045527" sldId="2147483679"/>
            <pc:sldLayoutMk cId="532291531" sldId="2147483686"/>
          </pc:sldLayoutMkLst>
        </pc:sldLayoutChg>
        <pc:sldLayoutChg chg="mod">
          <pc:chgData name="Kristin Kane" userId="knB8B4nQMdTY9qwQ7Rvhf8RMAi08fCjhWp5m83vKjEg=" providerId="None" clId="Web-{B1B521ED-A0F2-4646-B018-DFA9C6CBFC9D}" dt="2026-06-10T16:09:15.342" v="27"/>
          <pc:sldLayoutMkLst>
            <pc:docMk/>
            <pc:sldMasterMk cId="2354045527" sldId="2147483679"/>
            <pc:sldLayoutMk cId="1960716692" sldId="2147483687"/>
          </pc:sldLayoutMkLst>
        </pc:sldLayoutChg>
      </pc:sldMasterChg>
    </pc:docChg>
  </pc:docChgLst>
</pc:chgInfo>
</file>

<file path=ppt/comments/modernComment_178_5AA19B88.xml><?xml version="1.0" encoding="utf-8"?>
<p188:cmLst xmlns:a="http://schemas.openxmlformats.org/drawingml/2006/main" xmlns:r="http://schemas.openxmlformats.org/officeDocument/2006/relationships" xmlns:p188="http://schemas.microsoft.com/office/powerpoint/2018/8/main">
  <p188:cm id="{31F845EF-15A7-4B85-9580-2A7953310ADB}" authorId="{260046D8-3AB1-279C-9010-875F396D3095}" status="resolved" created="2026-06-09T18:42:47.776" complete="100000">
    <ac:txMkLst xmlns:ac="http://schemas.microsoft.com/office/drawing/2013/main/command">
      <pc:docMk xmlns:pc="http://schemas.microsoft.com/office/powerpoint/2013/main/command"/>
      <pc:sldMk xmlns:pc="http://schemas.microsoft.com/office/powerpoint/2013/main/command" cId="1520540552" sldId="376"/>
      <ac:spMk id="3" creationId="{E33B567F-B742-401E-813B-CECE63856DA5}"/>
      <ac:txMk cp="543" len="1">
        <ac:context len="690" hash="3935732706"/>
      </ac:txMk>
    </ac:txMkLst>
    <p188:pos x="11168742" y="3113314"/>
    <p188:txBody>
      <a:bodyPr/>
      <a:lstStyle/>
      <a:p>
        <a:r>
          <a:rPr lang="en-US"/>
          <a:t>Seems redundant with encourage children's excitement. This sentence can be condensed. </a:t>
        </a:r>
      </a:p>
    </p188:txBody>
  </p188:cm>
</p188:cmLst>
</file>

<file path=ppt/comments/modernComment_1EB_35ADE005.xml><?xml version="1.0" encoding="utf-8"?>
<p188:cmLst xmlns:a="http://schemas.openxmlformats.org/drawingml/2006/main" xmlns:r="http://schemas.openxmlformats.org/officeDocument/2006/relationships" xmlns:p188="http://schemas.microsoft.com/office/powerpoint/2018/8/main">
  <p188:cm id="{4AD2B00C-95B6-42BD-822E-77E6A137E82C}" authorId="{260046D8-3AB1-279C-9010-875F396D3095}" status="resolved" created="2026-06-09T18:31:33.585" complete="100000">
    <ac:deMkLst xmlns:ac="http://schemas.microsoft.com/office/drawing/2013/main/command">
      <pc:docMk xmlns:pc="http://schemas.microsoft.com/office/powerpoint/2013/main/command"/>
      <pc:sldMk xmlns:pc="http://schemas.microsoft.com/office/powerpoint/2013/main/command" cId="900587525" sldId="491"/>
      <ac:picMk id="4" creationId="{509A4A89-15FC-BA0F-86A7-46F9C418C28F}"/>
    </ac:deMkLst>
    <p188:txBody>
      <a:bodyPr/>
      <a:lstStyle/>
      <a:p>
        <a:r>
          <a:rPr lang="en-US"/>
          <a:t>Like in other slides set, the words are blurring. If it's for examples, it's ok. Otherwise, fix is needed.</a:t>
        </a:r>
      </a:p>
    </p188:txBody>
  </p188:cm>
</p188:cmLst>
</file>

<file path=ppt/comments/modernComment_210_6C1AA91F.xml><?xml version="1.0" encoding="utf-8"?>
<p188:cmLst xmlns:a="http://schemas.openxmlformats.org/drawingml/2006/main" xmlns:r="http://schemas.openxmlformats.org/officeDocument/2006/relationships" xmlns:p188="http://schemas.microsoft.com/office/powerpoint/2018/8/main">
  <p188:cm id="{9F0A18CD-6B35-4626-9F8F-480C6A5870B8}" authorId="{C5C8BCAB-65A5-1093-8CD0-2931435D470F}" status="resolved" created="2026-05-19T14:21:33.091" complete="100000">
    <ac:deMkLst xmlns:ac="http://schemas.microsoft.com/office/drawing/2013/main/command">
      <pc:docMk xmlns:pc="http://schemas.microsoft.com/office/powerpoint/2013/main/command"/>
      <pc:sldMk xmlns:pc="http://schemas.microsoft.com/office/powerpoint/2013/main/command" cId="1813686559" sldId="528"/>
      <ac:spMk id="2" creationId="{ADA2C387-19A8-BF1B-1F4D-B2DD9267E083}"/>
    </ac:deMkLst>
    <p188:txBody>
      <a:bodyPr/>
      <a:lstStyle/>
      <a:p>
        <a:r>
          <a:rPr lang="en-US"/>
          <a:t>Kristin - thoughts?</a:t>
        </a:r>
      </a:p>
    </p188:txBody>
    <p188:extLst>
      <p:ext xmlns:p="http://schemas.openxmlformats.org/presentationml/2006/main" uri="{57CB4572-C831-44C2-8A1C-0ADB6CCDFE69}">
        <p223:reactions xmlns:p223="http://schemas.microsoft.com/office/powerpoint/2022/03/main" xmlns="">
          <p223:rxn type="👍">
            <p223:instance time="2026-06-11T12:53:34.455" authorId="{4C00C537-AB71-5682-2ECC-3BAD50E6C0E8}"/>
          </p223:rxn>
        </p223:reactions>
      </p:ext>
    </p188:extLst>
  </p188:cm>
</p188:cmLst>
</file>

<file path=ppt/diagrams/_rels/data2.xml.rels><?xml version="1.0" encoding="UTF-8" standalone="yes"?>
<Relationships xmlns="http://schemas.openxmlformats.org/package/2006/relationships"><Relationship Id="rId1" Type="http://schemas.openxmlformats.org/officeDocument/2006/relationships/hyperlink" Target="https://www.understood.org/en/articles/when-do-kids-learn-how-to-rhyme"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understood.org/en/articles/when-do-kids-learn-how-to-rhyme" TargetMode="Externa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935FF7-F1EA-46F6-8485-8CF90CDA278B}" type="doc">
      <dgm:prSet loTypeId="urn:microsoft.com/office/officeart/2005/8/layout/vList6" loCatId="list" qsTypeId="urn:microsoft.com/office/officeart/2005/8/quickstyle/simple1" qsCatId="simple" csTypeId="urn:microsoft.com/office/officeart/2005/8/colors/accent5_5" csCatId="accent5" phldr="1"/>
      <dgm:spPr/>
      <dgm:t>
        <a:bodyPr/>
        <a:lstStyle/>
        <a:p>
          <a:endParaRPr lang="en-US"/>
        </a:p>
      </dgm:t>
    </dgm:pt>
    <dgm:pt modelId="{01F98475-00C0-4BF5-85A2-25ECD176670E}">
      <dgm:prSet custT="1"/>
      <dgm:spPr>
        <a:solidFill>
          <a:schemeClr val="bg1">
            <a:lumMod val="60000"/>
            <a:lumOff val="40000"/>
            <a:alpha val="50000"/>
          </a:schemeClr>
        </a:solidFill>
      </dgm:spPr>
      <dgm:t>
        <a:bodyPr/>
        <a:lstStyle/>
        <a:p>
          <a:r>
            <a:rPr lang="en-US" sz="2000" b="1" dirty="0"/>
            <a:t>Language Comprehension:</a:t>
          </a:r>
        </a:p>
        <a:p>
          <a:r>
            <a:rPr lang="en-US" sz="2000" dirty="0"/>
            <a:t>Comprehending the meaning of the text</a:t>
          </a:r>
        </a:p>
      </dgm:t>
    </dgm:pt>
    <dgm:pt modelId="{52057277-D332-4948-9791-28B599A67849}" type="parTrans" cxnId="{637D0219-3E41-4590-B4CB-E0D68BEB945F}">
      <dgm:prSet/>
      <dgm:spPr/>
      <dgm:t>
        <a:bodyPr/>
        <a:lstStyle/>
        <a:p>
          <a:endParaRPr lang="en-US"/>
        </a:p>
      </dgm:t>
    </dgm:pt>
    <dgm:pt modelId="{A413572F-4609-4B77-9B71-F7841B95A66D}" type="sibTrans" cxnId="{637D0219-3E41-4590-B4CB-E0D68BEB945F}">
      <dgm:prSet/>
      <dgm:spPr/>
      <dgm:t>
        <a:bodyPr/>
        <a:lstStyle/>
        <a:p>
          <a:endParaRPr lang="en-US"/>
        </a:p>
      </dgm:t>
    </dgm:pt>
    <dgm:pt modelId="{54D37C83-13ED-4EA8-A08A-FBD1F0B61D38}">
      <dgm:prSet custT="1"/>
      <dgm:spPr/>
      <dgm:t>
        <a:bodyPr/>
        <a:lstStyle/>
        <a:p>
          <a:pPr>
            <a:lnSpc>
              <a:spcPct val="100000"/>
            </a:lnSpc>
            <a:spcBef>
              <a:spcPts val="1200"/>
            </a:spcBef>
            <a:spcAft>
              <a:spcPts val="0"/>
            </a:spcAft>
          </a:pPr>
          <a:r>
            <a:rPr lang="en-US" sz="1600" dirty="0"/>
            <a:t>Students need strategies to read unfamiliar words</a:t>
          </a:r>
        </a:p>
      </dgm:t>
    </dgm:pt>
    <dgm:pt modelId="{EA1031CC-CBD7-437B-ADAD-8BE1EDD85E96}" type="parTrans" cxnId="{B4A1C5C7-BA16-4EF9-AF88-18A449B6F661}">
      <dgm:prSet/>
      <dgm:spPr/>
      <dgm:t>
        <a:bodyPr/>
        <a:lstStyle/>
        <a:p>
          <a:endParaRPr lang="en-US"/>
        </a:p>
      </dgm:t>
    </dgm:pt>
    <dgm:pt modelId="{4D932AC4-A686-4F25-9978-D921EA82FD2C}" type="sibTrans" cxnId="{B4A1C5C7-BA16-4EF9-AF88-18A449B6F661}">
      <dgm:prSet/>
      <dgm:spPr/>
      <dgm:t>
        <a:bodyPr/>
        <a:lstStyle/>
        <a:p>
          <a:endParaRPr lang="en-US"/>
        </a:p>
      </dgm:t>
    </dgm:pt>
    <dgm:pt modelId="{5D6E6522-A1A1-45DD-96A0-E78A2434446F}">
      <dgm:prSet custT="1"/>
      <dgm:spPr/>
      <dgm:t>
        <a:bodyPr/>
        <a:lstStyle/>
        <a:p>
          <a:pPr>
            <a:lnSpc>
              <a:spcPct val="100000"/>
            </a:lnSpc>
            <a:spcBef>
              <a:spcPts val="1200"/>
            </a:spcBef>
            <a:spcAft>
              <a:spcPts val="0"/>
            </a:spcAft>
          </a:pPr>
          <a:r>
            <a:rPr lang="en-US" sz="1600" dirty="0"/>
            <a:t>They must also recognize previously encountered words</a:t>
          </a:r>
        </a:p>
      </dgm:t>
    </dgm:pt>
    <dgm:pt modelId="{9DCBE2FA-7B69-47C9-A4BE-D8993AEF60F6}" type="parTrans" cxnId="{51CC8C8D-CB3B-437E-A46D-74FD5D2F0860}">
      <dgm:prSet/>
      <dgm:spPr/>
      <dgm:t>
        <a:bodyPr/>
        <a:lstStyle/>
        <a:p>
          <a:endParaRPr lang="en-US"/>
        </a:p>
      </dgm:t>
    </dgm:pt>
    <dgm:pt modelId="{E05C1536-4B48-4968-BF4D-DDC1C8B7DE5B}" type="sibTrans" cxnId="{51CC8C8D-CB3B-437E-A46D-74FD5D2F0860}">
      <dgm:prSet/>
      <dgm:spPr/>
      <dgm:t>
        <a:bodyPr/>
        <a:lstStyle/>
        <a:p>
          <a:endParaRPr lang="en-US"/>
        </a:p>
      </dgm:t>
    </dgm:pt>
    <dgm:pt modelId="{7ECEB3D1-B847-4CBE-97FC-73E7EEAFE4DC}">
      <dgm:prSet custT="1"/>
      <dgm:spPr/>
      <dgm:t>
        <a:bodyPr/>
        <a:lstStyle/>
        <a:p>
          <a:pPr>
            <a:lnSpc>
              <a:spcPct val="100000"/>
            </a:lnSpc>
            <a:spcBef>
              <a:spcPts val="1200"/>
            </a:spcBef>
            <a:spcAft>
              <a:spcPts val="0"/>
            </a:spcAft>
          </a:pPr>
          <a:r>
            <a:rPr lang="en-US" sz="1600" dirty="0"/>
            <a:t>Fluency supports better comprehension</a:t>
          </a:r>
          <a:endParaRPr lang="en-US" sz="1800" dirty="0"/>
        </a:p>
      </dgm:t>
    </dgm:pt>
    <dgm:pt modelId="{49C640D6-CAA3-42DA-9A09-5594649A0DF4}" type="parTrans" cxnId="{EBC5F470-28CE-4F16-982F-55550CAF4CA7}">
      <dgm:prSet/>
      <dgm:spPr/>
      <dgm:t>
        <a:bodyPr/>
        <a:lstStyle/>
        <a:p>
          <a:endParaRPr lang="en-US"/>
        </a:p>
      </dgm:t>
    </dgm:pt>
    <dgm:pt modelId="{5D6DE7A0-3A9C-4985-BD34-8F19C9E7213B}" type="sibTrans" cxnId="{EBC5F470-28CE-4F16-982F-55550CAF4CA7}">
      <dgm:prSet/>
      <dgm:spPr/>
      <dgm:t>
        <a:bodyPr/>
        <a:lstStyle/>
        <a:p>
          <a:endParaRPr lang="en-US"/>
        </a:p>
      </dgm:t>
    </dgm:pt>
    <dgm:pt modelId="{C44C3790-7BE6-4FA7-B00B-2BFC1626F904}">
      <dgm:prSet phldrT="[Text]" custT="1"/>
      <dgm:spPr>
        <a:solidFill>
          <a:schemeClr val="bg1">
            <a:lumMod val="40000"/>
            <a:lumOff val="60000"/>
            <a:alpha val="90000"/>
          </a:schemeClr>
        </a:solidFill>
      </dgm:spPr>
      <dgm:t>
        <a:bodyPr/>
        <a:lstStyle/>
        <a:p>
          <a:r>
            <a:rPr lang="en-US" sz="2000" b="1" dirty="0"/>
            <a:t>Decoding or Word Recognition:</a:t>
          </a:r>
        </a:p>
        <a:p>
          <a:r>
            <a:rPr lang="en-US" sz="2000" dirty="0"/>
            <a:t>Reading each word accurately and fluently</a:t>
          </a:r>
        </a:p>
      </dgm:t>
    </dgm:pt>
    <dgm:pt modelId="{6D18B9D6-CDAE-4110-80EE-FB76D5D8FF4D}" type="parTrans" cxnId="{987B7C56-FF6A-47C4-BDEF-577F7B48250D}">
      <dgm:prSet/>
      <dgm:spPr/>
      <dgm:t>
        <a:bodyPr/>
        <a:lstStyle/>
        <a:p>
          <a:endParaRPr lang="en-US"/>
        </a:p>
      </dgm:t>
    </dgm:pt>
    <dgm:pt modelId="{B9E158E7-E8B2-4FA0-8CA8-47C39561B801}" type="sibTrans" cxnId="{987B7C56-FF6A-47C4-BDEF-577F7B48250D}">
      <dgm:prSet/>
      <dgm:spPr/>
      <dgm:t>
        <a:bodyPr/>
        <a:lstStyle/>
        <a:p>
          <a:endParaRPr lang="en-US"/>
        </a:p>
      </dgm:t>
    </dgm:pt>
    <dgm:pt modelId="{A814B60E-43A6-482B-A737-CEDBE6A2635E}">
      <dgm:prSet custT="1"/>
      <dgm:spPr/>
      <dgm:t>
        <a:bodyPr/>
        <a:lstStyle/>
        <a:p>
          <a:endParaRPr lang="en-US" sz="1600"/>
        </a:p>
      </dgm:t>
    </dgm:pt>
    <dgm:pt modelId="{9399A473-86B3-48DE-B2A2-26B75B60BF2F}" type="parTrans" cxnId="{A2F386A1-814E-486E-97F8-A3018614B21B}">
      <dgm:prSet/>
      <dgm:spPr/>
      <dgm:t>
        <a:bodyPr/>
        <a:lstStyle/>
        <a:p>
          <a:endParaRPr lang="en-US"/>
        </a:p>
      </dgm:t>
    </dgm:pt>
    <dgm:pt modelId="{56F4BB42-06A2-42B8-9BC4-37A7B8EFCE80}" type="sibTrans" cxnId="{A2F386A1-814E-486E-97F8-A3018614B21B}">
      <dgm:prSet/>
      <dgm:spPr/>
      <dgm:t>
        <a:bodyPr/>
        <a:lstStyle/>
        <a:p>
          <a:endParaRPr lang="en-US"/>
        </a:p>
      </dgm:t>
    </dgm:pt>
    <dgm:pt modelId="{6E2E4E53-44EB-43FA-9FCF-420141AC1D2D}">
      <dgm:prSet custT="1"/>
      <dgm:spPr/>
      <dgm:t>
        <a:bodyPr/>
        <a:lstStyle/>
        <a:p>
          <a:r>
            <a:rPr lang="en-US" sz="1600" dirty="0"/>
            <a:t>Understanding vocabulary and sentence structure is key</a:t>
          </a:r>
        </a:p>
      </dgm:t>
    </dgm:pt>
    <dgm:pt modelId="{79F33955-DF90-429E-B72B-E8B833A3C6E8}" type="parTrans" cxnId="{C54D035F-CA65-4AB5-A1C9-2B470466B092}">
      <dgm:prSet/>
      <dgm:spPr/>
      <dgm:t>
        <a:bodyPr/>
        <a:lstStyle/>
        <a:p>
          <a:endParaRPr lang="en-US"/>
        </a:p>
      </dgm:t>
    </dgm:pt>
    <dgm:pt modelId="{5596393A-A10E-4D00-9D24-814990DF21D6}" type="sibTrans" cxnId="{C54D035F-CA65-4AB5-A1C9-2B470466B092}">
      <dgm:prSet/>
      <dgm:spPr/>
      <dgm:t>
        <a:bodyPr/>
        <a:lstStyle/>
        <a:p>
          <a:endParaRPr lang="en-US"/>
        </a:p>
      </dgm:t>
    </dgm:pt>
    <dgm:pt modelId="{86DDC874-1615-4B12-8286-42B7165A0350}">
      <dgm:prSet custT="1"/>
      <dgm:spPr/>
      <dgm:t>
        <a:bodyPr/>
        <a:lstStyle/>
        <a:p>
          <a:r>
            <a:rPr lang="en-US" sz="1600" dirty="0"/>
            <a:t>Requires strong language comprehension skills</a:t>
          </a:r>
        </a:p>
      </dgm:t>
    </dgm:pt>
    <dgm:pt modelId="{0D518D00-8999-4B0A-B639-22B4651E144E}" type="parTrans" cxnId="{C979574A-23F2-495F-86D5-7D7E346193BE}">
      <dgm:prSet/>
      <dgm:spPr/>
      <dgm:t>
        <a:bodyPr/>
        <a:lstStyle/>
        <a:p>
          <a:endParaRPr lang="en-US"/>
        </a:p>
      </dgm:t>
    </dgm:pt>
    <dgm:pt modelId="{C0B16AF9-7635-4267-9D7E-691279896FEB}" type="sibTrans" cxnId="{C979574A-23F2-495F-86D5-7D7E346193BE}">
      <dgm:prSet/>
      <dgm:spPr/>
      <dgm:t>
        <a:bodyPr/>
        <a:lstStyle/>
        <a:p>
          <a:endParaRPr lang="en-US"/>
        </a:p>
      </dgm:t>
    </dgm:pt>
    <dgm:pt modelId="{0C105CC5-0F0A-4B69-97CE-B6ABAA2106EC}" type="pres">
      <dgm:prSet presAssocID="{27935FF7-F1EA-46F6-8485-8CF90CDA278B}" presName="Name0" presStyleCnt="0">
        <dgm:presLayoutVars>
          <dgm:dir/>
          <dgm:animLvl val="lvl"/>
          <dgm:resizeHandles/>
        </dgm:presLayoutVars>
      </dgm:prSet>
      <dgm:spPr/>
    </dgm:pt>
    <dgm:pt modelId="{923E0802-F57D-44F5-A872-586A1F933830}" type="pres">
      <dgm:prSet presAssocID="{01F98475-00C0-4BF5-85A2-25ECD176670E}" presName="linNode" presStyleCnt="0"/>
      <dgm:spPr/>
    </dgm:pt>
    <dgm:pt modelId="{DB1B24E2-7440-425D-B8FE-E8694691E7D1}" type="pres">
      <dgm:prSet presAssocID="{01F98475-00C0-4BF5-85A2-25ECD176670E}" presName="parentShp" presStyleLbl="node1" presStyleIdx="0" presStyleCnt="2" custScaleX="117544" custScaleY="71089">
        <dgm:presLayoutVars>
          <dgm:bulletEnabled val="1"/>
        </dgm:presLayoutVars>
      </dgm:prSet>
      <dgm:spPr/>
    </dgm:pt>
    <dgm:pt modelId="{42B0B022-5C42-4ADC-B790-22FBE8DB7D3B}" type="pres">
      <dgm:prSet presAssocID="{01F98475-00C0-4BF5-85A2-25ECD176670E}" presName="childShp" presStyleLbl="bgAccFollowNode1" presStyleIdx="0" presStyleCnt="2" custScaleX="98740">
        <dgm:presLayoutVars>
          <dgm:bulletEnabled val="1"/>
        </dgm:presLayoutVars>
      </dgm:prSet>
      <dgm:spPr/>
    </dgm:pt>
    <dgm:pt modelId="{071FF726-27D8-4F3A-A941-50DFA4B9C5A0}" type="pres">
      <dgm:prSet presAssocID="{A413572F-4609-4B77-9B71-F7841B95A66D}" presName="spacing" presStyleCnt="0"/>
      <dgm:spPr/>
    </dgm:pt>
    <dgm:pt modelId="{07FEB595-1F28-4C94-839A-8A9053CD788C}" type="pres">
      <dgm:prSet presAssocID="{C44C3790-7BE6-4FA7-B00B-2BFC1626F904}" presName="linNode" presStyleCnt="0"/>
      <dgm:spPr/>
    </dgm:pt>
    <dgm:pt modelId="{1B241D73-7A90-483C-866C-0C30697854C5}" type="pres">
      <dgm:prSet presAssocID="{C44C3790-7BE6-4FA7-B00B-2BFC1626F904}" presName="parentShp" presStyleLbl="node1" presStyleIdx="1" presStyleCnt="2" custScaleY="75237">
        <dgm:presLayoutVars>
          <dgm:bulletEnabled val="1"/>
        </dgm:presLayoutVars>
      </dgm:prSet>
      <dgm:spPr/>
    </dgm:pt>
    <dgm:pt modelId="{7036684E-7633-4538-AE3B-D6897CD8BD4E}" type="pres">
      <dgm:prSet presAssocID="{C44C3790-7BE6-4FA7-B00B-2BFC1626F904}" presName="childShp" presStyleLbl="bgAccFollowNode1" presStyleIdx="1" presStyleCnt="2" custScaleX="97031">
        <dgm:presLayoutVars>
          <dgm:bulletEnabled val="1"/>
        </dgm:presLayoutVars>
      </dgm:prSet>
      <dgm:spPr/>
    </dgm:pt>
  </dgm:ptLst>
  <dgm:cxnLst>
    <dgm:cxn modelId="{637D0219-3E41-4590-B4CB-E0D68BEB945F}" srcId="{27935FF7-F1EA-46F6-8485-8CF90CDA278B}" destId="{01F98475-00C0-4BF5-85A2-25ECD176670E}" srcOrd="0" destOrd="0" parTransId="{52057277-D332-4948-9791-28B599A67849}" sibTransId="{A413572F-4609-4B77-9B71-F7841B95A66D}"/>
    <dgm:cxn modelId="{9F383F22-97C6-4C93-BDAF-C9857361812C}" type="presOf" srcId="{54D37C83-13ED-4EA8-A08A-FBD1F0B61D38}" destId="{7036684E-7633-4538-AE3B-D6897CD8BD4E}" srcOrd="0" destOrd="0" presId="urn:microsoft.com/office/officeart/2005/8/layout/vList6"/>
    <dgm:cxn modelId="{02672423-34DA-4D1B-9EDF-8519AE27A130}" type="presOf" srcId="{A814B60E-43A6-482B-A737-CEDBE6A2635E}" destId="{42B0B022-5C42-4ADC-B790-22FBE8DB7D3B}" srcOrd="0" destOrd="0" presId="urn:microsoft.com/office/officeart/2005/8/layout/vList6"/>
    <dgm:cxn modelId="{3DD8FA36-BC7B-47AA-911B-E2BDA0C3A5BF}" type="presOf" srcId="{6E2E4E53-44EB-43FA-9FCF-420141AC1D2D}" destId="{42B0B022-5C42-4ADC-B790-22FBE8DB7D3B}" srcOrd="0" destOrd="2" presId="urn:microsoft.com/office/officeart/2005/8/layout/vList6"/>
    <dgm:cxn modelId="{D6E47238-E5D1-49B6-8E24-00B89230C3AD}" type="presOf" srcId="{01F98475-00C0-4BF5-85A2-25ECD176670E}" destId="{DB1B24E2-7440-425D-B8FE-E8694691E7D1}" srcOrd="0" destOrd="0" presId="urn:microsoft.com/office/officeart/2005/8/layout/vList6"/>
    <dgm:cxn modelId="{C54D035F-CA65-4AB5-A1C9-2B470466B092}" srcId="{01F98475-00C0-4BF5-85A2-25ECD176670E}" destId="{6E2E4E53-44EB-43FA-9FCF-420141AC1D2D}" srcOrd="2" destOrd="0" parTransId="{79F33955-DF90-429E-B72B-E8B833A3C6E8}" sibTransId="{5596393A-A10E-4D00-9D24-814990DF21D6}"/>
    <dgm:cxn modelId="{6A564D47-399A-485B-BD4D-3DB53DD20B45}" type="presOf" srcId="{5D6E6522-A1A1-45DD-96A0-E78A2434446F}" destId="{7036684E-7633-4538-AE3B-D6897CD8BD4E}" srcOrd="0" destOrd="1" presId="urn:microsoft.com/office/officeart/2005/8/layout/vList6"/>
    <dgm:cxn modelId="{C979574A-23F2-495F-86D5-7D7E346193BE}" srcId="{01F98475-00C0-4BF5-85A2-25ECD176670E}" destId="{86DDC874-1615-4B12-8286-42B7165A0350}" srcOrd="1" destOrd="0" parTransId="{0D518D00-8999-4B0A-B639-22B4651E144E}" sibTransId="{C0B16AF9-7635-4267-9D7E-691279896FEB}"/>
    <dgm:cxn modelId="{EBC5F470-28CE-4F16-982F-55550CAF4CA7}" srcId="{C44C3790-7BE6-4FA7-B00B-2BFC1626F904}" destId="{7ECEB3D1-B847-4CBE-97FC-73E7EEAFE4DC}" srcOrd="2" destOrd="0" parTransId="{49C640D6-CAA3-42DA-9A09-5594649A0DF4}" sibTransId="{5D6DE7A0-3A9C-4985-BD34-8F19C9E7213B}"/>
    <dgm:cxn modelId="{987B7C56-FF6A-47C4-BDEF-577F7B48250D}" srcId="{27935FF7-F1EA-46F6-8485-8CF90CDA278B}" destId="{C44C3790-7BE6-4FA7-B00B-2BFC1626F904}" srcOrd="1" destOrd="0" parTransId="{6D18B9D6-CDAE-4110-80EE-FB76D5D8FF4D}" sibTransId="{B9E158E7-E8B2-4FA0-8CA8-47C39561B801}"/>
    <dgm:cxn modelId="{E083C689-9C78-47ED-BFC9-748ABCB633A0}" type="presOf" srcId="{86DDC874-1615-4B12-8286-42B7165A0350}" destId="{42B0B022-5C42-4ADC-B790-22FBE8DB7D3B}" srcOrd="0" destOrd="1" presId="urn:microsoft.com/office/officeart/2005/8/layout/vList6"/>
    <dgm:cxn modelId="{51CC8C8D-CB3B-437E-A46D-74FD5D2F0860}" srcId="{C44C3790-7BE6-4FA7-B00B-2BFC1626F904}" destId="{5D6E6522-A1A1-45DD-96A0-E78A2434446F}" srcOrd="1" destOrd="0" parTransId="{9DCBE2FA-7B69-47C9-A4BE-D8993AEF60F6}" sibTransId="{E05C1536-4B48-4968-BF4D-DDC1C8B7DE5B}"/>
    <dgm:cxn modelId="{A2F386A1-814E-486E-97F8-A3018614B21B}" srcId="{01F98475-00C0-4BF5-85A2-25ECD176670E}" destId="{A814B60E-43A6-482B-A737-CEDBE6A2635E}" srcOrd="0" destOrd="0" parTransId="{9399A473-86B3-48DE-B2A2-26B75B60BF2F}" sibTransId="{56F4BB42-06A2-42B8-9BC4-37A7B8EFCE80}"/>
    <dgm:cxn modelId="{DC6B85B9-6BC3-46D3-A0C8-DB0001F56DB2}" type="presOf" srcId="{27935FF7-F1EA-46F6-8485-8CF90CDA278B}" destId="{0C105CC5-0F0A-4B69-97CE-B6ABAA2106EC}" srcOrd="0" destOrd="0" presId="urn:microsoft.com/office/officeart/2005/8/layout/vList6"/>
    <dgm:cxn modelId="{B4A1C5C7-BA16-4EF9-AF88-18A449B6F661}" srcId="{C44C3790-7BE6-4FA7-B00B-2BFC1626F904}" destId="{54D37C83-13ED-4EA8-A08A-FBD1F0B61D38}" srcOrd="0" destOrd="0" parTransId="{EA1031CC-CBD7-437B-ADAD-8BE1EDD85E96}" sibTransId="{4D932AC4-A686-4F25-9978-D921EA82FD2C}"/>
    <dgm:cxn modelId="{F2A371DC-F67A-49DE-8BC4-CDD8667FD499}" type="presOf" srcId="{7ECEB3D1-B847-4CBE-97FC-73E7EEAFE4DC}" destId="{7036684E-7633-4538-AE3B-D6897CD8BD4E}" srcOrd="0" destOrd="2" presId="urn:microsoft.com/office/officeart/2005/8/layout/vList6"/>
    <dgm:cxn modelId="{20C01FE0-9522-4BCB-BAD8-93241F20E761}" type="presOf" srcId="{C44C3790-7BE6-4FA7-B00B-2BFC1626F904}" destId="{1B241D73-7A90-483C-866C-0C30697854C5}" srcOrd="0" destOrd="0" presId="urn:microsoft.com/office/officeart/2005/8/layout/vList6"/>
    <dgm:cxn modelId="{EF17B240-9E23-4FC8-A1F6-256EF3982FF4}" type="presParOf" srcId="{0C105CC5-0F0A-4B69-97CE-B6ABAA2106EC}" destId="{923E0802-F57D-44F5-A872-586A1F933830}" srcOrd="0" destOrd="0" presId="urn:microsoft.com/office/officeart/2005/8/layout/vList6"/>
    <dgm:cxn modelId="{27045F38-1D94-48F4-97E6-E191F6A1C48D}" type="presParOf" srcId="{923E0802-F57D-44F5-A872-586A1F933830}" destId="{DB1B24E2-7440-425D-B8FE-E8694691E7D1}" srcOrd="0" destOrd="0" presId="urn:microsoft.com/office/officeart/2005/8/layout/vList6"/>
    <dgm:cxn modelId="{5D024325-BD1F-44CF-B808-83A920738E5E}" type="presParOf" srcId="{923E0802-F57D-44F5-A872-586A1F933830}" destId="{42B0B022-5C42-4ADC-B790-22FBE8DB7D3B}" srcOrd="1" destOrd="0" presId="urn:microsoft.com/office/officeart/2005/8/layout/vList6"/>
    <dgm:cxn modelId="{997FFEDB-8ED5-49E0-8F16-11FD444CAF0F}" type="presParOf" srcId="{0C105CC5-0F0A-4B69-97CE-B6ABAA2106EC}" destId="{071FF726-27D8-4F3A-A941-50DFA4B9C5A0}" srcOrd="1" destOrd="0" presId="urn:microsoft.com/office/officeart/2005/8/layout/vList6"/>
    <dgm:cxn modelId="{2EC2AEBF-4FE4-4B71-82FC-8E9BA882E18E}" type="presParOf" srcId="{0C105CC5-0F0A-4B69-97CE-B6ABAA2106EC}" destId="{07FEB595-1F28-4C94-839A-8A9053CD788C}" srcOrd="2" destOrd="0" presId="urn:microsoft.com/office/officeart/2005/8/layout/vList6"/>
    <dgm:cxn modelId="{AA4D5074-84AF-4C66-9379-C74568E4555C}" type="presParOf" srcId="{07FEB595-1F28-4C94-839A-8A9053CD788C}" destId="{1B241D73-7A90-483C-866C-0C30697854C5}" srcOrd="0" destOrd="0" presId="urn:microsoft.com/office/officeart/2005/8/layout/vList6"/>
    <dgm:cxn modelId="{82C8D089-2C32-46F8-807A-572FD0E4B4FD}" type="presParOf" srcId="{07FEB595-1F28-4C94-839A-8A9053CD788C}" destId="{7036684E-7633-4538-AE3B-D6897CD8BD4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B4939C-D7A7-414D-8388-75F480F783C1}" type="doc">
      <dgm:prSet loTypeId="urn:microsoft.com/office/officeart/2005/8/layout/default" loCatId="list" qsTypeId="urn:microsoft.com/office/officeart/2005/8/quickstyle/simple1" qsCatId="simple" csTypeId="urn:microsoft.com/office/officeart/2005/8/colors/accent5_5" csCatId="accent5" phldr="1"/>
      <dgm:spPr/>
      <dgm:t>
        <a:bodyPr/>
        <a:lstStyle/>
        <a:p>
          <a:endParaRPr lang="en-US"/>
        </a:p>
      </dgm:t>
    </dgm:pt>
    <dgm:pt modelId="{5617E155-054C-4F08-9E70-E8B8E407012F}">
      <dgm:prSet custT="1"/>
      <dgm:spPr>
        <a:solidFill>
          <a:schemeClr val="bg1">
            <a:lumMod val="20000"/>
            <a:lumOff val="80000"/>
          </a:schemeClr>
        </a:solidFill>
      </dgm:spPr>
      <dgm:t>
        <a:bodyPr/>
        <a:lstStyle/>
        <a:p>
          <a:pPr algn="l">
            <a:buFont typeface="Arial" panose="020B0604020202020204" pitchFamily="34" charset="0"/>
            <a:buChar char="•"/>
          </a:pPr>
          <a:r>
            <a:rPr lang="en-US" sz="1800" b="0" i="0" dirty="0">
              <a:solidFill>
                <a:schemeClr val="accent1"/>
              </a:solidFill>
            </a:rPr>
            <a:t>Look at, reach for, or touch the pictures in books</a:t>
          </a:r>
        </a:p>
      </dgm:t>
    </dgm:pt>
    <dgm:pt modelId="{CFCBE246-0C1B-4268-969E-9299A2036BD1}" type="parTrans" cxnId="{CADA6F19-A91E-4F3B-82ED-B7133A167BAE}">
      <dgm:prSet/>
      <dgm:spPr/>
      <dgm:t>
        <a:bodyPr/>
        <a:lstStyle/>
        <a:p>
          <a:endParaRPr lang="en-US"/>
        </a:p>
      </dgm:t>
    </dgm:pt>
    <dgm:pt modelId="{77320B26-E199-4616-BEAD-51AED1537CF4}" type="sibTrans" cxnId="{CADA6F19-A91E-4F3B-82ED-B7133A167BAE}">
      <dgm:prSet/>
      <dgm:spPr/>
      <dgm:t>
        <a:bodyPr/>
        <a:lstStyle/>
        <a:p>
          <a:endParaRPr lang="en-US"/>
        </a:p>
      </dgm:t>
    </dgm:pt>
    <dgm:pt modelId="{5C9845EC-4922-46E5-9158-46A2398FAAA7}">
      <dgm:prSet custT="1"/>
      <dgm:spPr>
        <a:solidFill>
          <a:schemeClr val="bg1">
            <a:lumMod val="20000"/>
            <a:lumOff val="80000"/>
          </a:schemeClr>
        </a:solidFill>
      </dgm:spPr>
      <dgm:t>
        <a:bodyPr/>
        <a:lstStyle/>
        <a:p>
          <a:pPr algn="l">
            <a:buFont typeface="Arial" panose="020B0604020202020204" pitchFamily="34" charset="0"/>
            <a:buChar char="•"/>
          </a:pPr>
          <a:r>
            <a:rPr lang="en-US" sz="1800" b="0" i="0" dirty="0">
              <a:solidFill>
                <a:schemeClr val="accent1"/>
              </a:solidFill>
            </a:rPr>
            <a:t>Respond to a story in a book by babbling or making sounds or acting excited</a:t>
          </a:r>
        </a:p>
      </dgm:t>
    </dgm:pt>
    <dgm:pt modelId="{513C8981-769D-45B1-91EC-6D7EFA39051C}" type="parTrans" cxnId="{D2BA496E-D054-4521-8AAE-E81556CECD61}">
      <dgm:prSet/>
      <dgm:spPr/>
      <dgm:t>
        <a:bodyPr/>
        <a:lstStyle/>
        <a:p>
          <a:endParaRPr lang="en-US"/>
        </a:p>
      </dgm:t>
    </dgm:pt>
    <dgm:pt modelId="{541503CF-3821-487F-B2D7-03162225A00D}" type="sibTrans" cxnId="{D2BA496E-D054-4521-8AAE-E81556CECD61}">
      <dgm:prSet/>
      <dgm:spPr/>
      <dgm:t>
        <a:bodyPr/>
        <a:lstStyle/>
        <a:p>
          <a:endParaRPr lang="en-US"/>
        </a:p>
      </dgm:t>
    </dgm:pt>
    <dgm:pt modelId="{8B98B48F-E603-418B-A4D3-F8ABCC346FF2}">
      <dgm:prSet custT="1"/>
      <dgm:spPr>
        <a:solidFill>
          <a:schemeClr val="bg1">
            <a:lumMod val="20000"/>
            <a:lumOff val="80000"/>
          </a:schemeClr>
        </a:solidFill>
      </dgm:spPr>
      <dgm:t>
        <a:bodyPr/>
        <a:lstStyle/>
        <a:p>
          <a:pPr algn="l">
            <a:buFont typeface="Arial" panose="020B0604020202020204" pitchFamily="34" charset="0"/>
            <a:buChar char="•"/>
          </a:pPr>
          <a:r>
            <a:rPr lang="en-US" sz="1800" b="0" i="0" dirty="0">
              <a:solidFill>
                <a:schemeClr val="accent1"/>
              </a:solidFill>
            </a:rPr>
            <a:t>Help turn book pages</a:t>
          </a:r>
        </a:p>
      </dgm:t>
    </dgm:pt>
    <dgm:pt modelId="{A23B3C8A-ABAB-4AAD-9060-02B4BDB041BB}" type="parTrans" cxnId="{4DB2865D-0E46-41DC-B19B-C1B54E5121A0}">
      <dgm:prSet/>
      <dgm:spPr/>
      <dgm:t>
        <a:bodyPr/>
        <a:lstStyle/>
        <a:p>
          <a:endParaRPr lang="en-US"/>
        </a:p>
      </dgm:t>
    </dgm:pt>
    <dgm:pt modelId="{BA16833A-C703-4B45-99A3-5EC2889A90A7}" type="sibTrans" cxnId="{4DB2865D-0E46-41DC-B19B-C1B54E5121A0}">
      <dgm:prSet/>
      <dgm:spPr/>
      <dgm:t>
        <a:bodyPr/>
        <a:lstStyle/>
        <a:p>
          <a:endParaRPr lang="en-US"/>
        </a:p>
      </dgm:t>
    </dgm:pt>
    <dgm:pt modelId="{6D0D24A8-47A7-46A9-9C41-DBD3C85AACC3}">
      <dgm:prSet custT="1"/>
      <dgm:spPr>
        <a:solidFill>
          <a:schemeClr val="bg1">
            <a:lumMod val="40000"/>
            <a:lumOff val="60000"/>
          </a:schemeClr>
        </a:solidFill>
      </dgm:spPr>
      <dgm:t>
        <a:bodyPr/>
        <a:lstStyle/>
        <a:p>
          <a:pPr algn="ctr">
            <a:buNone/>
          </a:pPr>
          <a:r>
            <a:rPr lang="en-US" sz="2000" b="1" i="0" dirty="0">
              <a:solidFill>
                <a:schemeClr val="accent1"/>
              </a:solidFill>
            </a:rPr>
            <a:t>Toddlers (ages 1–2 years)</a:t>
          </a:r>
          <a:endParaRPr lang="en-US" sz="2000" b="0" i="0" dirty="0">
            <a:solidFill>
              <a:schemeClr val="accent1"/>
            </a:solidFill>
          </a:endParaRPr>
        </a:p>
      </dgm:t>
    </dgm:pt>
    <dgm:pt modelId="{87FFC9EF-1F4F-487A-95D7-CDC16BBE84C5}" type="parTrans" cxnId="{59E35864-9DA0-493C-AD08-7B706B186AD3}">
      <dgm:prSet/>
      <dgm:spPr/>
      <dgm:t>
        <a:bodyPr/>
        <a:lstStyle/>
        <a:p>
          <a:endParaRPr lang="en-US"/>
        </a:p>
      </dgm:t>
    </dgm:pt>
    <dgm:pt modelId="{728D8E2C-31AA-4B6F-80D1-4389BA4E2330}" type="sibTrans" cxnId="{59E35864-9DA0-493C-AD08-7B706B186AD3}">
      <dgm:prSet/>
      <dgm:spPr/>
      <dgm:t>
        <a:bodyPr/>
        <a:lstStyle/>
        <a:p>
          <a:endParaRPr lang="en-US"/>
        </a:p>
      </dgm:t>
    </dgm:pt>
    <dgm:pt modelId="{35708B28-A5CC-4D8D-BCD2-DEE4CCEC4D27}">
      <dgm:prSet custT="1"/>
      <dgm:spPr>
        <a:solidFill>
          <a:schemeClr val="bg1">
            <a:lumMod val="40000"/>
            <a:lumOff val="60000"/>
          </a:schemeClr>
        </a:solidFill>
      </dgm:spPr>
      <dgm:t>
        <a:bodyPr/>
        <a:lstStyle/>
        <a:p>
          <a:pPr algn="l">
            <a:buFont typeface="Arial" panose="020B0604020202020204" pitchFamily="34" charset="0"/>
            <a:buChar char="•"/>
          </a:pPr>
          <a:r>
            <a:rPr lang="en-US" sz="1800" b="0" i="0" dirty="0">
              <a:solidFill>
                <a:schemeClr val="accent1"/>
              </a:solidFill>
            </a:rPr>
            <a:t>Look at pictures and be able to name familiar items (e.g. dog, cat, baby)</a:t>
          </a:r>
        </a:p>
      </dgm:t>
    </dgm:pt>
    <dgm:pt modelId="{25FDF523-A44E-467D-AEE7-3E12D5121083}" type="parTrans" cxnId="{EDDC11F2-EBDE-4700-A4E5-C802ABE3CDAE}">
      <dgm:prSet/>
      <dgm:spPr/>
      <dgm:t>
        <a:bodyPr/>
        <a:lstStyle/>
        <a:p>
          <a:endParaRPr lang="en-US"/>
        </a:p>
      </dgm:t>
    </dgm:pt>
    <dgm:pt modelId="{FBFD756A-1550-4FCE-A495-91E5D1DAAB9E}" type="sibTrans" cxnId="{EDDC11F2-EBDE-4700-A4E5-C802ABE3CDAE}">
      <dgm:prSet/>
      <dgm:spPr/>
      <dgm:t>
        <a:bodyPr/>
        <a:lstStyle/>
        <a:p>
          <a:endParaRPr lang="en-US"/>
        </a:p>
      </dgm:t>
    </dgm:pt>
    <dgm:pt modelId="{3E72A31C-8451-4A05-96DA-40C95EF93156}">
      <dgm:prSet custT="1"/>
      <dgm:spPr>
        <a:solidFill>
          <a:schemeClr val="bg1">
            <a:lumMod val="40000"/>
            <a:lumOff val="60000"/>
          </a:schemeClr>
        </a:solidFill>
      </dgm:spPr>
      <dgm:t>
        <a:bodyPr/>
        <a:lstStyle/>
        <a:p>
          <a:pPr algn="l">
            <a:buFont typeface="Arial" panose="020B0604020202020204" pitchFamily="34" charset="0"/>
            <a:buChar char="•"/>
          </a:pPr>
          <a:r>
            <a:rPr lang="en-US" sz="1800" b="0" i="0" dirty="0">
              <a:solidFill>
                <a:schemeClr val="accent1"/>
              </a:solidFill>
            </a:rPr>
            <a:t>Answer questions about what they hear in stories or see in books</a:t>
          </a:r>
        </a:p>
      </dgm:t>
    </dgm:pt>
    <dgm:pt modelId="{CC13C2A5-79A8-4DEC-B685-80A9119BB8CE}" type="parTrans" cxnId="{4955337F-F882-4B71-90A4-556EADCD50D7}">
      <dgm:prSet/>
      <dgm:spPr/>
      <dgm:t>
        <a:bodyPr/>
        <a:lstStyle/>
        <a:p>
          <a:endParaRPr lang="en-US"/>
        </a:p>
      </dgm:t>
    </dgm:pt>
    <dgm:pt modelId="{CF029417-4C7F-4FDF-A5FD-5927566AB29A}" type="sibTrans" cxnId="{4955337F-F882-4B71-90A4-556EADCD50D7}">
      <dgm:prSet/>
      <dgm:spPr/>
      <dgm:t>
        <a:bodyPr/>
        <a:lstStyle/>
        <a:p>
          <a:endParaRPr lang="en-US"/>
        </a:p>
      </dgm:t>
    </dgm:pt>
    <dgm:pt modelId="{DD75AD08-0686-44FC-9EE0-51131E3F1A9C}">
      <dgm:prSet custT="1"/>
      <dgm:spPr>
        <a:solidFill>
          <a:schemeClr val="bg1">
            <a:lumMod val="40000"/>
            <a:lumOff val="60000"/>
          </a:schemeClr>
        </a:solidFill>
      </dgm:spPr>
      <dgm:t>
        <a:bodyPr/>
        <a:lstStyle/>
        <a:p>
          <a:pPr algn="l">
            <a:buFont typeface="Arial" panose="020B0604020202020204" pitchFamily="34" charset="0"/>
            <a:buChar char="•"/>
          </a:pPr>
          <a:r>
            <a:rPr lang="en-US" sz="1800" b="0" i="0" dirty="0">
              <a:solidFill>
                <a:schemeClr val="accent1"/>
              </a:solidFill>
            </a:rPr>
            <a:t>Identify or recognize their favorite books</a:t>
          </a:r>
        </a:p>
      </dgm:t>
    </dgm:pt>
    <dgm:pt modelId="{E2427268-4DD7-4AB3-97B0-BA54B05568D1}" type="parTrans" cxnId="{F561F14B-C8F0-4AE2-B955-A24762963F06}">
      <dgm:prSet/>
      <dgm:spPr/>
      <dgm:t>
        <a:bodyPr/>
        <a:lstStyle/>
        <a:p>
          <a:endParaRPr lang="en-US"/>
        </a:p>
      </dgm:t>
    </dgm:pt>
    <dgm:pt modelId="{24BFAD71-6965-4FE7-BA4E-F94C8AAE49C7}" type="sibTrans" cxnId="{F561F14B-C8F0-4AE2-B955-A24762963F06}">
      <dgm:prSet/>
      <dgm:spPr/>
      <dgm:t>
        <a:bodyPr/>
        <a:lstStyle/>
        <a:p>
          <a:endParaRPr lang="en-US"/>
        </a:p>
      </dgm:t>
    </dgm:pt>
    <dgm:pt modelId="{54CD50D1-DB8D-4A7E-A87F-991AAAB02187}">
      <dgm:prSet custT="1"/>
      <dgm:spPr>
        <a:solidFill>
          <a:schemeClr val="bg1">
            <a:lumMod val="40000"/>
            <a:lumOff val="60000"/>
          </a:schemeClr>
        </a:solidFill>
      </dgm:spPr>
      <dgm:t>
        <a:bodyPr/>
        <a:lstStyle/>
        <a:p>
          <a:pPr algn="l">
            <a:buFont typeface="Arial" panose="020B0604020202020204" pitchFamily="34" charset="0"/>
            <a:buChar char="•"/>
          </a:pPr>
          <a:r>
            <a:rPr lang="en-US" sz="1800" b="0" i="0" dirty="0">
              <a:solidFill>
                <a:schemeClr val="accent1"/>
              </a:solidFill>
            </a:rPr>
            <a:t>Narrate or recite words from their favorite books</a:t>
          </a:r>
        </a:p>
      </dgm:t>
    </dgm:pt>
    <dgm:pt modelId="{BBAB5862-85F4-4B5C-85C2-B4881E5CA240}" type="parTrans" cxnId="{F1DFB53F-F886-4488-B4BE-C74658659F4F}">
      <dgm:prSet/>
      <dgm:spPr/>
      <dgm:t>
        <a:bodyPr/>
        <a:lstStyle/>
        <a:p>
          <a:endParaRPr lang="en-US"/>
        </a:p>
      </dgm:t>
    </dgm:pt>
    <dgm:pt modelId="{684881F5-84DB-4D7D-A7A5-285837B1DA33}" type="sibTrans" cxnId="{F1DFB53F-F886-4488-B4BE-C74658659F4F}">
      <dgm:prSet/>
      <dgm:spPr/>
      <dgm:t>
        <a:bodyPr/>
        <a:lstStyle/>
        <a:p>
          <a:endParaRPr lang="en-US"/>
        </a:p>
      </dgm:t>
    </dgm:pt>
    <dgm:pt modelId="{09694C19-9E63-40B8-AD37-86A86457A426}">
      <dgm:prSet custT="1"/>
      <dgm:spPr>
        <a:solidFill>
          <a:schemeClr val="bg1">
            <a:lumMod val="40000"/>
            <a:lumOff val="60000"/>
          </a:schemeClr>
        </a:solidFill>
      </dgm:spPr>
      <dgm:t>
        <a:bodyPr/>
        <a:lstStyle/>
        <a:p>
          <a:pPr algn="l">
            <a:buFont typeface="Arial" panose="020B0604020202020204" pitchFamily="34" charset="0"/>
            <a:buChar char="•"/>
          </a:pPr>
          <a:r>
            <a:rPr lang="en-US" sz="1800" b="0" i="0" dirty="0">
              <a:solidFill>
                <a:schemeClr val="accent1"/>
              </a:solidFill>
            </a:rPr>
            <a:t>Pretend to read by pointing at words, turning pages, and making up stories</a:t>
          </a:r>
        </a:p>
      </dgm:t>
    </dgm:pt>
    <dgm:pt modelId="{677632CC-2502-4DFB-BC13-538F0A157438}" type="parTrans" cxnId="{FA7DF4B5-93E7-444B-B05B-4BA726318284}">
      <dgm:prSet/>
      <dgm:spPr/>
      <dgm:t>
        <a:bodyPr/>
        <a:lstStyle/>
        <a:p>
          <a:endParaRPr lang="en-US"/>
        </a:p>
      </dgm:t>
    </dgm:pt>
    <dgm:pt modelId="{1F5C48C0-D469-438E-880D-332139A2C869}" type="sibTrans" cxnId="{FA7DF4B5-93E7-444B-B05B-4BA726318284}">
      <dgm:prSet/>
      <dgm:spPr/>
      <dgm:t>
        <a:bodyPr/>
        <a:lstStyle/>
        <a:p>
          <a:endParaRPr lang="en-US"/>
        </a:p>
      </dgm:t>
    </dgm:pt>
    <dgm:pt modelId="{AEA58AF3-1CF9-432E-9F87-B20D61C29FA2}">
      <dgm:prSet custT="1"/>
      <dgm:spPr>
        <a:solidFill>
          <a:schemeClr val="bg1">
            <a:lumMod val="60000"/>
            <a:lumOff val="40000"/>
          </a:schemeClr>
        </a:solidFill>
      </dgm:spPr>
      <dgm:t>
        <a:bodyPr/>
        <a:lstStyle/>
        <a:p>
          <a:pPr algn="ctr">
            <a:buNone/>
          </a:pPr>
          <a:r>
            <a:rPr lang="en-US" sz="2000" b="1" i="0" dirty="0">
              <a:solidFill>
                <a:schemeClr val="accent1"/>
              </a:solidFill>
            </a:rPr>
            <a:t>Preschoolers (ages 3–4 years)</a:t>
          </a:r>
          <a:endParaRPr lang="en-US" sz="2000" b="0" i="0" dirty="0">
            <a:solidFill>
              <a:schemeClr val="accent1"/>
            </a:solidFill>
          </a:endParaRPr>
        </a:p>
      </dgm:t>
    </dgm:pt>
    <dgm:pt modelId="{D246FF89-8083-414D-A03A-5D2EF30CD2D2}" type="parTrans" cxnId="{8DB5CAAF-AC22-4E77-889C-D65E05A29687}">
      <dgm:prSet/>
      <dgm:spPr/>
      <dgm:t>
        <a:bodyPr/>
        <a:lstStyle/>
        <a:p>
          <a:endParaRPr lang="en-US"/>
        </a:p>
      </dgm:t>
    </dgm:pt>
    <dgm:pt modelId="{46AC6903-6457-4FF2-A24B-F896E20406F9}" type="sibTrans" cxnId="{8DB5CAAF-AC22-4E77-889C-D65E05A29687}">
      <dgm:prSet/>
      <dgm:spPr/>
      <dgm:t>
        <a:bodyPr/>
        <a:lstStyle/>
        <a:p>
          <a:endParaRPr lang="en-US"/>
        </a:p>
      </dgm:t>
    </dgm:pt>
    <dgm:pt modelId="{92C6860A-AD9A-4927-9835-A067A83585DC}">
      <dgm:prSet custT="1"/>
      <dgm:spPr>
        <a:solidFill>
          <a:schemeClr val="bg1">
            <a:lumMod val="60000"/>
            <a:lumOff val="40000"/>
          </a:schemeClr>
        </a:solidFill>
      </dgm:spPr>
      <dgm:t>
        <a:bodyPr/>
        <a:lstStyle/>
        <a:p>
          <a:pPr algn="l">
            <a:buFont typeface="Arial" panose="020B0604020202020204" pitchFamily="34" charset="0"/>
            <a:buChar char="•"/>
          </a:pPr>
          <a:r>
            <a:rPr lang="en-US" sz="1800" b="0" i="0" dirty="0">
              <a:solidFill>
                <a:schemeClr val="accent1"/>
              </a:solidFill>
            </a:rPr>
            <a:t>Understand print concepts such as:</a:t>
          </a:r>
        </a:p>
      </dgm:t>
    </dgm:pt>
    <dgm:pt modelId="{FC252FB1-E2E7-479A-8218-6E8F6CC762AF}" type="parTrans" cxnId="{6438A190-088D-4CCE-889E-A447707879C6}">
      <dgm:prSet/>
      <dgm:spPr/>
      <dgm:t>
        <a:bodyPr/>
        <a:lstStyle/>
        <a:p>
          <a:endParaRPr lang="en-US"/>
        </a:p>
      </dgm:t>
    </dgm:pt>
    <dgm:pt modelId="{0E3A46E4-895D-45C2-98C8-4260BDA36C68}" type="sibTrans" cxnId="{6438A190-088D-4CCE-889E-A447707879C6}">
      <dgm:prSet/>
      <dgm:spPr/>
      <dgm:t>
        <a:bodyPr/>
        <a:lstStyle/>
        <a:p>
          <a:endParaRPr lang="en-US"/>
        </a:p>
      </dgm:t>
    </dgm:pt>
    <dgm:pt modelId="{1AEEB140-BC14-4FC3-805C-44177ED68402}">
      <dgm:prSet custT="1"/>
      <dgm:spPr>
        <a:solidFill>
          <a:schemeClr val="bg1">
            <a:lumMod val="60000"/>
            <a:lumOff val="40000"/>
          </a:schemeClr>
        </a:solidFill>
      </dgm:spPr>
      <dgm:t>
        <a:bodyPr/>
        <a:lstStyle/>
        <a:p>
          <a:pPr algn="l">
            <a:buFont typeface="Arial" panose="020B0604020202020204" pitchFamily="34" charset="0"/>
            <a:buChar char="•"/>
          </a:pPr>
          <a:r>
            <a:rPr lang="en-US" sz="1800" b="0" i="0" dirty="0">
              <a:solidFill>
                <a:schemeClr val="accent1"/>
              </a:solidFill>
            </a:rPr>
            <a:t>Words are read from left to right and pages are read from top to bottom</a:t>
          </a:r>
        </a:p>
      </dgm:t>
    </dgm:pt>
    <dgm:pt modelId="{6DE9A0B8-1A64-4AEC-966D-0B7BA09D6BC4}" type="parTrans" cxnId="{06E0F5DA-6135-4A32-B56B-9CDF0D7197DF}">
      <dgm:prSet/>
      <dgm:spPr/>
      <dgm:t>
        <a:bodyPr/>
        <a:lstStyle/>
        <a:p>
          <a:endParaRPr lang="en-US"/>
        </a:p>
      </dgm:t>
    </dgm:pt>
    <dgm:pt modelId="{DD84D54C-7AED-4F32-96E4-BC061198AD4B}" type="sibTrans" cxnId="{06E0F5DA-6135-4A32-B56B-9CDF0D7197DF}">
      <dgm:prSet/>
      <dgm:spPr/>
      <dgm:t>
        <a:bodyPr/>
        <a:lstStyle/>
        <a:p>
          <a:endParaRPr lang="en-US"/>
        </a:p>
      </dgm:t>
    </dgm:pt>
    <dgm:pt modelId="{825F8653-5802-4EC7-BBA5-677E8D71838B}">
      <dgm:prSet custT="1"/>
      <dgm:spPr>
        <a:solidFill>
          <a:schemeClr val="bg1">
            <a:lumMod val="60000"/>
            <a:lumOff val="40000"/>
          </a:schemeClr>
        </a:solidFill>
      </dgm:spPr>
      <dgm:t>
        <a:bodyPr/>
        <a:lstStyle/>
        <a:p>
          <a:pPr algn="l">
            <a:buFont typeface="Arial" panose="020B0604020202020204" pitchFamily="34" charset="0"/>
            <a:buChar char="•"/>
          </a:pPr>
          <a:r>
            <a:rPr lang="en-US" sz="1800" b="0" i="0" dirty="0">
              <a:solidFill>
                <a:schemeClr val="accent1"/>
              </a:solidFill>
            </a:rPr>
            <a:t>Start noticing words that </a:t>
          </a:r>
          <a:r>
            <a:rPr lang="en-US" sz="1800" b="1" i="0" dirty="0">
              <a:solidFill>
                <a:schemeClr val="accent1"/>
              </a:solidFill>
              <a:hlinkClick xmlns:r="http://schemas.openxmlformats.org/officeDocument/2006/relationships" r:id="rId1">
                <a:extLst>
                  <a:ext uri="{A12FA001-AC4F-418D-AE19-62706E023703}">
                    <ahyp:hlinkClr xmlns:ahyp="http://schemas.microsoft.com/office/drawing/2018/hyperlinkcolor" val="tx"/>
                  </a:ext>
                </a:extLst>
              </a:hlinkClick>
            </a:rPr>
            <a:t>rhyme</a:t>
          </a:r>
          <a:endParaRPr lang="en-US" sz="1800" b="0" i="0" dirty="0">
            <a:solidFill>
              <a:schemeClr val="accent1"/>
            </a:solidFill>
          </a:endParaRPr>
        </a:p>
      </dgm:t>
    </dgm:pt>
    <dgm:pt modelId="{597B9966-7A2F-496F-8AD9-2B6648EEB2A1}" type="parTrans" cxnId="{D2E9FF0F-0A3E-4E42-8412-4506489DF3BE}">
      <dgm:prSet/>
      <dgm:spPr/>
      <dgm:t>
        <a:bodyPr/>
        <a:lstStyle/>
        <a:p>
          <a:endParaRPr lang="en-US"/>
        </a:p>
      </dgm:t>
    </dgm:pt>
    <dgm:pt modelId="{B723FA6B-8319-45B6-867C-4674AD3D1A9C}" type="sibTrans" cxnId="{D2E9FF0F-0A3E-4E42-8412-4506489DF3BE}">
      <dgm:prSet/>
      <dgm:spPr/>
      <dgm:t>
        <a:bodyPr/>
        <a:lstStyle/>
        <a:p>
          <a:endParaRPr lang="en-US"/>
        </a:p>
      </dgm:t>
    </dgm:pt>
    <dgm:pt modelId="{4685DE51-5A3D-49F5-AA35-DFD5781CC2A6}">
      <dgm:prSet custT="1"/>
      <dgm:spPr>
        <a:solidFill>
          <a:schemeClr val="bg1">
            <a:lumMod val="60000"/>
            <a:lumOff val="40000"/>
          </a:schemeClr>
        </a:solidFill>
      </dgm:spPr>
      <dgm:t>
        <a:bodyPr/>
        <a:lstStyle/>
        <a:p>
          <a:pPr algn="l">
            <a:buFont typeface="Arial" panose="020B0604020202020204" pitchFamily="34" charset="0"/>
            <a:buChar char="•"/>
          </a:pPr>
          <a:r>
            <a:rPr lang="en-US" sz="1800" b="0" i="0" dirty="0">
              <a:solidFill>
                <a:schemeClr val="accent1"/>
              </a:solidFill>
            </a:rPr>
            <a:t>Retell stories</a:t>
          </a:r>
        </a:p>
      </dgm:t>
    </dgm:pt>
    <dgm:pt modelId="{0FC565F7-214E-41ED-B865-3514FA719871}" type="parTrans" cxnId="{B6BAECD6-9A17-4798-AFE9-7EA0D311C7BF}">
      <dgm:prSet/>
      <dgm:spPr/>
      <dgm:t>
        <a:bodyPr/>
        <a:lstStyle/>
        <a:p>
          <a:endParaRPr lang="en-US"/>
        </a:p>
      </dgm:t>
    </dgm:pt>
    <dgm:pt modelId="{32CDE0A9-369C-498C-A257-D4C6F010C743}" type="sibTrans" cxnId="{B6BAECD6-9A17-4798-AFE9-7EA0D311C7BF}">
      <dgm:prSet/>
      <dgm:spPr/>
      <dgm:t>
        <a:bodyPr/>
        <a:lstStyle/>
        <a:p>
          <a:endParaRPr lang="en-US"/>
        </a:p>
      </dgm:t>
    </dgm:pt>
    <dgm:pt modelId="{0986FBBE-CE37-4AF1-B0E9-F9D06662E1AF}">
      <dgm:prSet custT="1"/>
      <dgm:spPr>
        <a:solidFill>
          <a:schemeClr val="bg1">
            <a:lumMod val="60000"/>
            <a:lumOff val="40000"/>
          </a:schemeClr>
        </a:solidFill>
      </dgm:spPr>
      <dgm:t>
        <a:bodyPr/>
        <a:lstStyle/>
        <a:p>
          <a:pPr algn="l">
            <a:buFont typeface="Arial" panose="020B0604020202020204" pitchFamily="34" charset="0"/>
            <a:buChar char="•"/>
          </a:pPr>
          <a:r>
            <a:rPr lang="en-US" sz="1800" b="0" i="0" dirty="0">
              <a:solidFill>
                <a:schemeClr val="accent1"/>
              </a:solidFill>
            </a:rPr>
            <a:t>Recognize about half the letters of the alphabet</a:t>
          </a:r>
        </a:p>
      </dgm:t>
    </dgm:pt>
    <dgm:pt modelId="{DFB4398B-B102-4A83-AF2E-C120A9171920}" type="parTrans" cxnId="{6D9749F8-3932-4385-9D44-9A61D67B2949}">
      <dgm:prSet/>
      <dgm:spPr/>
      <dgm:t>
        <a:bodyPr/>
        <a:lstStyle/>
        <a:p>
          <a:endParaRPr lang="en-US"/>
        </a:p>
      </dgm:t>
    </dgm:pt>
    <dgm:pt modelId="{6CA95527-C53E-4AC5-A30F-B3BE71D5975E}" type="sibTrans" cxnId="{6D9749F8-3932-4385-9D44-9A61D67B2949}">
      <dgm:prSet/>
      <dgm:spPr/>
      <dgm:t>
        <a:bodyPr/>
        <a:lstStyle/>
        <a:p>
          <a:endParaRPr lang="en-US"/>
        </a:p>
      </dgm:t>
    </dgm:pt>
    <dgm:pt modelId="{26E28B41-CE83-45D4-B5A5-B6B52ABE43E8}">
      <dgm:prSet custT="1"/>
      <dgm:spPr>
        <a:solidFill>
          <a:schemeClr val="bg1">
            <a:lumMod val="60000"/>
            <a:lumOff val="40000"/>
          </a:schemeClr>
        </a:solidFill>
      </dgm:spPr>
      <dgm:t>
        <a:bodyPr/>
        <a:lstStyle/>
        <a:p>
          <a:pPr algn="l">
            <a:buFont typeface="Arial" panose="020B0604020202020204" pitchFamily="34" charset="0"/>
            <a:buChar char="•"/>
          </a:pPr>
          <a:r>
            <a:rPr lang="en-US" sz="1800" b="0" i="0" dirty="0">
              <a:solidFill>
                <a:schemeClr val="accent1"/>
              </a:solidFill>
            </a:rPr>
            <a:t>Start matching letter sounds to letters (like knowing</a:t>
          </a:r>
          <a:r>
            <a:rPr lang="en-US" sz="1800" b="0" i="1" dirty="0">
              <a:solidFill>
                <a:schemeClr val="accent1"/>
              </a:solidFill>
            </a:rPr>
            <a:t> b </a:t>
          </a:r>
          <a:r>
            <a:rPr lang="en-US" sz="1800" b="0" i="0" dirty="0">
              <a:solidFill>
                <a:schemeClr val="accent1"/>
              </a:solidFill>
            </a:rPr>
            <a:t>makes a /b/ sound)</a:t>
          </a:r>
        </a:p>
      </dgm:t>
    </dgm:pt>
    <dgm:pt modelId="{F9AD1621-CCA3-4457-A443-D2E328896F73}" type="parTrans" cxnId="{CFDDE147-52B5-4B5E-827A-1D98BDB1C52E}">
      <dgm:prSet/>
      <dgm:spPr/>
      <dgm:t>
        <a:bodyPr/>
        <a:lstStyle/>
        <a:p>
          <a:endParaRPr lang="en-US"/>
        </a:p>
      </dgm:t>
    </dgm:pt>
    <dgm:pt modelId="{1C299C84-87E1-4680-B3C2-68B9E7217D43}" type="sibTrans" cxnId="{CFDDE147-52B5-4B5E-827A-1D98BDB1C52E}">
      <dgm:prSet/>
      <dgm:spPr/>
      <dgm:t>
        <a:bodyPr/>
        <a:lstStyle/>
        <a:p>
          <a:endParaRPr lang="en-US"/>
        </a:p>
      </dgm:t>
    </dgm:pt>
    <dgm:pt modelId="{C7A6A864-8A3B-4143-A0CD-D27F528BDE2B}">
      <dgm:prSet custT="1"/>
      <dgm:spPr>
        <a:solidFill>
          <a:schemeClr val="bg1">
            <a:lumMod val="60000"/>
            <a:lumOff val="40000"/>
          </a:schemeClr>
        </a:solidFill>
      </dgm:spPr>
      <dgm:t>
        <a:bodyPr/>
        <a:lstStyle/>
        <a:p>
          <a:pPr algn="l">
            <a:buFont typeface="Arial" panose="020B0604020202020204" pitchFamily="34" charset="0"/>
            <a:buChar char="•"/>
          </a:pPr>
          <a:r>
            <a:rPr lang="en-US" sz="1800" b="0" i="0" dirty="0">
              <a:solidFill>
                <a:schemeClr val="accent1"/>
              </a:solidFill>
            </a:rPr>
            <a:t>Recognize their name in print and possible other often-seen words </a:t>
          </a:r>
        </a:p>
      </dgm:t>
    </dgm:pt>
    <dgm:pt modelId="{EC1A7BBA-6BAB-4623-B737-8F0BC37919A7}" type="parTrans" cxnId="{7DCAABFE-B546-47A1-85DF-6D931B700FC5}">
      <dgm:prSet/>
      <dgm:spPr/>
      <dgm:t>
        <a:bodyPr/>
        <a:lstStyle/>
        <a:p>
          <a:endParaRPr lang="en-US"/>
        </a:p>
      </dgm:t>
    </dgm:pt>
    <dgm:pt modelId="{CA216D70-CAC1-450C-B734-79063282342B}" type="sibTrans" cxnId="{7DCAABFE-B546-47A1-85DF-6D931B700FC5}">
      <dgm:prSet/>
      <dgm:spPr/>
      <dgm:t>
        <a:bodyPr/>
        <a:lstStyle/>
        <a:p>
          <a:endParaRPr lang="en-US"/>
        </a:p>
      </dgm:t>
    </dgm:pt>
    <dgm:pt modelId="{2DE18C7B-FCC9-4E62-86DB-A667318E2704}">
      <dgm:prSet phldrT="[Text]" phldr="0" custT="1"/>
      <dgm:spPr>
        <a:solidFill>
          <a:schemeClr val="bg1">
            <a:lumMod val="20000"/>
            <a:lumOff val="80000"/>
          </a:schemeClr>
        </a:solidFill>
      </dgm:spPr>
      <dgm:t>
        <a:bodyPr/>
        <a:lstStyle/>
        <a:p>
          <a:pPr algn="ctr"/>
          <a:r>
            <a:rPr lang="en-US" sz="2000" b="1" i="0" dirty="0">
              <a:solidFill>
                <a:schemeClr val="accent1"/>
              </a:solidFill>
            </a:rPr>
            <a:t>Babies (ages 0–12 months)</a:t>
          </a:r>
          <a:endParaRPr lang="en-US" sz="2000" dirty="0">
            <a:solidFill>
              <a:schemeClr val="accent1"/>
            </a:solidFill>
          </a:endParaRPr>
        </a:p>
      </dgm:t>
    </dgm:pt>
    <dgm:pt modelId="{98E62372-4003-409C-9428-35627D22EF2E}" type="parTrans" cxnId="{12775973-738E-483D-B11A-DBCF5DEF39E3}">
      <dgm:prSet/>
      <dgm:spPr/>
      <dgm:t>
        <a:bodyPr/>
        <a:lstStyle/>
        <a:p>
          <a:endParaRPr lang="en-US"/>
        </a:p>
      </dgm:t>
    </dgm:pt>
    <dgm:pt modelId="{4D862B77-90EF-4ACF-96D3-10441190CC2F}" type="sibTrans" cxnId="{12775973-738E-483D-B11A-DBCF5DEF39E3}">
      <dgm:prSet/>
      <dgm:spPr/>
      <dgm:t>
        <a:bodyPr/>
        <a:lstStyle/>
        <a:p>
          <a:endParaRPr lang="en-US"/>
        </a:p>
      </dgm:t>
    </dgm:pt>
    <dgm:pt modelId="{66F82F18-5968-435C-8DE7-CE15C5410E44}">
      <dgm:prSet phldrT="[Text]" phldr="0" custT="1"/>
      <dgm:spPr>
        <a:solidFill>
          <a:schemeClr val="bg1">
            <a:lumMod val="20000"/>
            <a:lumOff val="80000"/>
          </a:schemeClr>
        </a:solidFill>
      </dgm:spPr>
      <dgm:t>
        <a:bodyPr/>
        <a:lstStyle/>
        <a:p>
          <a:pPr algn="l"/>
          <a:r>
            <a:rPr lang="en-US" sz="1800" b="0" i="0" dirty="0">
              <a:solidFill>
                <a:schemeClr val="accent1"/>
              </a:solidFill>
            </a:rPr>
            <a:t>Begin to reach for books</a:t>
          </a:r>
          <a:endParaRPr lang="en-US" sz="1800" dirty="0">
            <a:solidFill>
              <a:schemeClr val="accent1"/>
            </a:solidFill>
          </a:endParaRPr>
        </a:p>
      </dgm:t>
    </dgm:pt>
    <dgm:pt modelId="{33946611-FBBA-41D2-942E-4644966DB2A7}" type="parTrans" cxnId="{F245E80F-2F80-4591-BEFA-1FC304A0CACB}">
      <dgm:prSet/>
      <dgm:spPr/>
      <dgm:t>
        <a:bodyPr/>
        <a:lstStyle/>
        <a:p>
          <a:endParaRPr lang="en-US"/>
        </a:p>
      </dgm:t>
    </dgm:pt>
    <dgm:pt modelId="{1CA225F8-D236-4D82-9A05-8050808E8EB9}" type="sibTrans" cxnId="{F245E80F-2F80-4591-BEFA-1FC304A0CACB}">
      <dgm:prSet/>
      <dgm:spPr/>
      <dgm:t>
        <a:bodyPr/>
        <a:lstStyle/>
        <a:p>
          <a:endParaRPr lang="en-US"/>
        </a:p>
      </dgm:t>
    </dgm:pt>
    <dgm:pt modelId="{7D490CC4-E9DF-4C55-9A0E-0B00769F1956}">
      <dgm:prSet custT="1"/>
      <dgm:spPr>
        <a:solidFill>
          <a:schemeClr val="bg1">
            <a:lumMod val="60000"/>
            <a:lumOff val="40000"/>
          </a:schemeClr>
        </a:solidFill>
      </dgm:spPr>
      <dgm:t>
        <a:bodyPr/>
        <a:lstStyle/>
        <a:p>
          <a:pPr algn="l">
            <a:buFont typeface="Arial" panose="020B0604020202020204" pitchFamily="34" charset="0"/>
            <a:buChar char="•"/>
          </a:pPr>
          <a:r>
            <a:rPr lang="en-US" sz="1800" b="0" i="0" dirty="0">
              <a:solidFill>
                <a:schemeClr val="accent1"/>
              </a:solidFill>
            </a:rPr>
            <a:t>Correctly holding and handling a book</a:t>
          </a:r>
        </a:p>
      </dgm:t>
    </dgm:pt>
    <dgm:pt modelId="{3E4BCC2C-B43D-4212-9EB4-69A5CA2D6EEB}" type="parTrans" cxnId="{48F93C92-6222-473A-A854-FDA2A8F6B51C}">
      <dgm:prSet/>
      <dgm:spPr/>
      <dgm:t>
        <a:bodyPr/>
        <a:lstStyle/>
        <a:p>
          <a:endParaRPr lang="en-US"/>
        </a:p>
      </dgm:t>
    </dgm:pt>
    <dgm:pt modelId="{F2A0FEFA-63F7-49CD-9196-5A10C08D3B9C}" type="sibTrans" cxnId="{48F93C92-6222-473A-A854-FDA2A8F6B51C}">
      <dgm:prSet/>
      <dgm:spPr/>
      <dgm:t>
        <a:bodyPr/>
        <a:lstStyle/>
        <a:p>
          <a:endParaRPr lang="en-US"/>
        </a:p>
      </dgm:t>
    </dgm:pt>
    <dgm:pt modelId="{5274F695-F22F-43A9-A08C-B2BCDC794771}" type="pres">
      <dgm:prSet presAssocID="{41B4939C-D7A7-414D-8388-75F480F783C1}" presName="diagram" presStyleCnt="0">
        <dgm:presLayoutVars>
          <dgm:dir/>
          <dgm:resizeHandles val="exact"/>
        </dgm:presLayoutVars>
      </dgm:prSet>
      <dgm:spPr/>
    </dgm:pt>
    <dgm:pt modelId="{B3BB85CD-7879-493A-B09F-4DF9D8DDDE69}" type="pres">
      <dgm:prSet presAssocID="{2DE18C7B-FCC9-4E62-86DB-A667318E2704}" presName="node" presStyleLbl="node1" presStyleIdx="0" presStyleCnt="3" custScaleX="112732" custScaleY="228907">
        <dgm:presLayoutVars>
          <dgm:bulletEnabled val="1"/>
        </dgm:presLayoutVars>
      </dgm:prSet>
      <dgm:spPr/>
    </dgm:pt>
    <dgm:pt modelId="{6AF47865-5F76-40D0-B2AA-FD1D6D57C8F4}" type="pres">
      <dgm:prSet presAssocID="{4D862B77-90EF-4ACF-96D3-10441190CC2F}" presName="sibTrans" presStyleCnt="0"/>
      <dgm:spPr/>
    </dgm:pt>
    <dgm:pt modelId="{21F3263F-8BF4-41D1-A02B-77EDD1580444}" type="pres">
      <dgm:prSet presAssocID="{6D0D24A8-47A7-46A9-9C41-DBD3C85AACC3}" presName="node" presStyleLbl="node1" presStyleIdx="1" presStyleCnt="3" custScaleX="111990" custScaleY="228907">
        <dgm:presLayoutVars>
          <dgm:bulletEnabled val="1"/>
        </dgm:presLayoutVars>
      </dgm:prSet>
      <dgm:spPr/>
    </dgm:pt>
    <dgm:pt modelId="{307993A1-3F50-4214-A149-E6A635A52D73}" type="pres">
      <dgm:prSet presAssocID="{728D8E2C-31AA-4B6F-80D1-4389BA4E2330}" presName="sibTrans" presStyleCnt="0"/>
      <dgm:spPr/>
    </dgm:pt>
    <dgm:pt modelId="{D4EA5101-768F-4908-A31A-B0CC522D490F}" type="pres">
      <dgm:prSet presAssocID="{AEA58AF3-1CF9-432E-9F87-B20D61C29FA2}" presName="node" presStyleLbl="node1" presStyleIdx="2" presStyleCnt="3" custScaleX="131412" custScaleY="228907">
        <dgm:presLayoutVars>
          <dgm:bulletEnabled val="1"/>
        </dgm:presLayoutVars>
      </dgm:prSet>
      <dgm:spPr/>
    </dgm:pt>
  </dgm:ptLst>
  <dgm:cxnLst>
    <dgm:cxn modelId="{1DABC208-929D-4A74-9933-7B28E6096AD2}" type="presOf" srcId="{825F8653-5802-4EC7-BBA5-677E8D71838B}" destId="{D4EA5101-768F-4908-A31A-B0CC522D490F}" srcOrd="0" destOrd="4" presId="urn:microsoft.com/office/officeart/2005/8/layout/default"/>
    <dgm:cxn modelId="{F245E80F-2F80-4591-BEFA-1FC304A0CACB}" srcId="{2DE18C7B-FCC9-4E62-86DB-A667318E2704}" destId="{66F82F18-5968-435C-8DE7-CE15C5410E44}" srcOrd="0" destOrd="0" parTransId="{33946611-FBBA-41D2-942E-4644966DB2A7}" sibTransId="{1CA225F8-D236-4D82-9A05-8050808E8EB9}"/>
    <dgm:cxn modelId="{D2E9FF0F-0A3E-4E42-8412-4506489DF3BE}" srcId="{AEA58AF3-1CF9-432E-9F87-B20D61C29FA2}" destId="{825F8653-5802-4EC7-BBA5-677E8D71838B}" srcOrd="1" destOrd="0" parTransId="{597B9966-7A2F-496F-8AD9-2B6648EEB2A1}" sibTransId="{B723FA6B-8319-45B6-867C-4674AD3D1A9C}"/>
    <dgm:cxn modelId="{CADA6F19-A91E-4F3B-82ED-B7133A167BAE}" srcId="{2DE18C7B-FCC9-4E62-86DB-A667318E2704}" destId="{5617E155-054C-4F08-9E70-E8B8E407012F}" srcOrd="1" destOrd="0" parTransId="{CFCBE246-0C1B-4268-969E-9299A2036BD1}" sibTransId="{77320B26-E199-4616-BEAD-51AED1537CF4}"/>
    <dgm:cxn modelId="{0BCD381B-2CAF-419C-A2F5-1B3C0340660B}" type="presOf" srcId="{5C9845EC-4922-46E5-9158-46A2398FAAA7}" destId="{B3BB85CD-7879-493A-B09F-4DF9D8DDDE69}" srcOrd="0" destOrd="3" presId="urn:microsoft.com/office/officeart/2005/8/layout/default"/>
    <dgm:cxn modelId="{63C2A320-98C9-4F5D-A284-79CBD3B09C3D}" type="presOf" srcId="{92C6860A-AD9A-4927-9835-A067A83585DC}" destId="{D4EA5101-768F-4908-A31A-B0CC522D490F}" srcOrd="0" destOrd="1" presId="urn:microsoft.com/office/officeart/2005/8/layout/default"/>
    <dgm:cxn modelId="{19FF8C3A-C5DC-4FE5-95A8-92379E2BED4F}" type="presOf" srcId="{35708B28-A5CC-4D8D-BCD2-DEE4CCEC4D27}" destId="{21F3263F-8BF4-41D1-A02B-77EDD1580444}" srcOrd="0" destOrd="1" presId="urn:microsoft.com/office/officeart/2005/8/layout/default"/>
    <dgm:cxn modelId="{F1DFB53F-F886-4488-B4BE-C74658659F4F}" srcId="{6D0D24A8-47A7-46A9-9C41-DBD3C85AACC3}" destId="{54CD50D1-DB8D-4A7E-A87F-991AAAB02187}" srcOrd="3" destOrd="0" parTransId="{BBAB5862-85F4-4B5C-85C2-B4881E5CA240}" sibTransId="{684881F5-84DB-4D7D-A7A5-285837B1DA33}"/>
    <dgm:cxn modelId="{4DB2865D-0E46-41DC-B19B-C1B54E5121A0}" srcId="{2DE18C7B-FCC9-4E62-86DB-A667318E2704}" destId="{8B98B48F-E603-418B-A4D3-F8ABCC346FF2}" srcOrd="3" destOrd="0" parTransId="{A23B3C8A-ABAB-4AAD-9060-02B4BDB041BB}" sibTransId="{BA16833A-C703-4B45-99A3-5EC2889A90A7}"/>
    <dgm:cxn modelId="{77819C5E-C32F-4C8B-8FDC-E241E927BB46}" type="presOf" srcId="{54CD50D1-DB8D-4A7E-A87F-991AAAB02187}" destId="{21F3263F-8BF4-41D1-A02B-77EDD1580444}" srcOrd="0" destOrd="4" presId="urn:microsoft.com/office/officeart/2005/8/layout/default"/>
    <dgm:cxn modelId="{26906E42-059E-4B67-8419-18E89A974674}" type="presOf" srcId="{2DE18C7B-FCC9-4E62-86DB-A667318E2704}" destId="{B3BB85CD-7879-493A-B09F-4DF9D8DDDE69}" srcOrd="0" destOrd="0" presId="urn:microsoft.com/office/officeart/2005/8/layout/default"/>
    <dgm:cxn modelId="{9704CA42-915C-4904-A888-98E815EC362E}" type="presOf" srcId="{7D490CC4-E9DF-4C55-9A0E-0B00769F1956}" destId="{D4EA5101-768F-4908-A31A-B0CC522D490F}" srcOrd="0" destOrd="2" presId="urn:microsoft.com/office/officeart/2005/8/layout/default"/>
    <dgm:cxn modelId="{52860564-2037-497B-B654-4A575E32EECD}" type="presOf" srcId="{1AEEB140-BC14-4FC3-805C-44177ED68402}" destId="{D4EA5101-768F-4908-A31A-B0CC522D490F}" srcOrd="0" destOrd="3" presId="urn:microsoft.com/office/officeart/2005/8/layout/default"/>
    <dgm:cxn modelId="{59E35864-9DA0-493C-AD08-7B706B186AD3}" srcId="{41B4939C-D7A7-414D-8388-75F480F783C1}" destId="{6D0D24A8-47A7-46A9-9C41-DBD3C85AACC3}" srcOrd="1" destOrd="0" parTransId="{87FFC9EF-1F4F-487A-95D7-CDC16BBE84C5}" sibTransId="{728D8E2C-31AA-4B6F-80D1-4389BA4E2330}"/>
    <dgm:cxn modelId="{6938C864-9054-49D2-A97F-977D89D97C11}" type="presOf" srcId="{4685DE51-5A3D-49F5-AA35-DFD5781CC2A6}" destId="{D4EA5101-768F-4908-A31A-B0CC522D490F}" srcOrd="0" destOrd="5" presId="urn:microsoft.com/office/officeart/2005/8/layout/default"/>
    <dgm:cxn modelId="{CFDDE147-52B5-4B5E-827A-1D98BDB1C52E}" srcId="{AEA58AF3-1CF9-432E-9F87-B20D61C29FA2}" destId="{26E28B41-CE83-45D4-B5A5-B6B52ABE43E8}" srcOrd="4" destOrd="0" parTransId="{F9AD1621-CCA3-4457-A443-D2E328896F73}" sibTransId="{1C299C84-87E1-4680-B3C2-68B9E7217D43}"/>
    <dgm:cxn modelId="{F561F14B-C8F0-4AE2-B955-A24762963F06}" srcId="{6D0D24A8-47A7-46A9-9C41-DBD3C85AACC3}" destId="{DD75AD08-0686-44FC-9EE0-51131E3F1A9C}" srcOrd="2" destOrd="0" parTransId="{E2427268-4DD7-4AB3-97B0-BA54B05568D1}" sibTransId="{24BFAD71-6965-4FE7-BA4E-F94C8AAE49C7}"/>
    <dgm:cxn modelId="{571C624E-DD73-4C5C-B17B-19C15844C32B}" type="presOf" srcId="{8B98B48F-E603-418B-A4D3-F8ABCC346FF2}" destId="{B3BB85CD-7879-493A-B09F-4DF9D8DDDE69}" srcOrd="0" destOrd="4" presId="urn:microsoft.com/office/officeart/2005/8/layout/default"/>
    <dgm:cxn modelId="{D2BA496E-D054-4521-8AAE-E81556CECD61}" srcId="{2DE18C7B-FCC9-4E62-86DB-A667318E2704}" destId="{5C9845EC-4922-46E5-9158-46A2398FAAA7}" srcOrd="2" destOrd="0" parTransId="{513C8981-769D-45B1-91EC-6D7EFA39051C}" sibTransId="{541503CF-3821-487F-B2D7-03162225A00D}"/>
    <dgm:cxn modelId="{12775973-738E-483D-B11A-DBCF5DEF39E3}" srcId="{41B4939C-D7A7-414D-8388-75F480F783C1}" destId="{2DE18C7B-FCC9-4E62-86DB-A667318E2704}" srcOrd="0" destOrd="0" parTransId="{98E62372-4003-409C-9428-35627D22EF2E}" sibTransId="{4D862B77-90EF-4ACF-96D3-10441190CC2F}"/>
    <dgm:cxn modelId="{A961BC53-7DA1-42B0-B3AF-ED82B4FD5874}" type="presOf" srcId="{6D0D24A8-47A7-46A9-9C41-DBD3C85AACC3}" destId="{21F3263F-8BF4-41D1-A02B-77EDD1580444}" srcOrd="0" destOrd="0" presId="urn:microsoft.com/office/officeart/2005/8/layout/default"/>
    <dgm:cxn modelId="{B7AB9874-3255-441D-B0EF-A4B350A6A3F9}" type="presOf" srcId="{41B4939C-D7A7-414D-8388-75F480F783C1}" destId="{5274F695-F22F-43A9-A08C-B2BCDC794771}" srcOrd="0" destOrd="0" presId="urn:microsoft.com/office/officeart/2005/8/layout/default"/>
    <dgm:cxn modelId="{4955337F-F882-4B71-90A4-556EADCD50D7}" srcId="{6D0D24A8-47A7-46A9-9C41-DBD3C85AACC3}" destId="{3E72A31C-8451-4A05-96DA-40C95EF93156}" srcOrd="1" destOrd="0" parTransId="{CC13C2A5-79A8-4DEC-B685-80A9119BB8CE}" sibTransId="{CF029417-4C7F-4FDF-A5FD-5927566AB29A}"/>
    <dgm:cxn modelId="{6438A190-088D-4CCE-889E-A447707879C6}" srcId="{AEA58AF3-1CF9-432E-9F87-B20D61C29FA2}" destId="{92C6860A-AD9A-4927-9835-A067A83585DC}" srcOrd="0" destOrd="0" parTransId="{FC252FB1-E2E7-479A-8218-6E8F6CC762AF}" sibTransId="{0E3A46E4-895D-45C2-98C8-4260BDA36C68}"/>
    <dgm:cxn modelId="{344EE991-3A8B-470E-AA39-7BA6597FA6D0}" type="presOf" srcId="{5617E155-054C-4F08-9E70-E8B8E407012F}" destId="{B3BB85CD-7879-493A-B09F-4DF9D8DDDE69}" srcOrd="0" destOrd="2" presId="urn:microsoft.com/office/officeart/2005/8/layout/default"/>
    <dgm:cxn modelId="{48F93C92-6222-473A-A854-FDA2A8F6B51C}" srcId="{92C6860A-AD9A-4927-9835-A067A83585DC}" destId="{7D490CC4-E9DF-4C55-9A0E-0B00769F1956}" srcOrd="0" destOrd="0" parTransId="{3E4BCC2C-B43D-4212-9EB4-69A5CA2D6EEB}" sibTransId="{F2A0FEFA-63F7-49CD-9196-5A10C08D3B9C}"/>
    <dgm:cxn modelId="{614074A0-6534-42FD-86DA-285D3B2173AC}" type="presOf" srcId="{0986FBBE-CE37-4AF1-B0E9-F9D06662E1AF}" destId="{D4EA5101-768F-4908-A31A-B0CC522D490F}" srcOrd="0" destOrd="6" presId="urn:microsoft.com/office/officeart/2005/8/layout/default"/>
    <dgm:cxn modelId="{E3C34EAE-D345-49B7-B095-E47D9A5DC81E}" type="presOf" srcId="{09694C19-9E63-40B8-AD37-86A86457A426}" destId="{21F3263F-8BF4-41D1-A02B-77EDD1580444}" srcOrd="0" destOrd="5" presId="urn:microsoft.com/office/officeart/2005/8/layout/default"/>
    <dgm:cxn modelId="{8DB5CAAF-AC22-4E77-889C-D65E05A29687}" srcId="{41B4939C-D7A7-414D-8388-75F480F783C1}" destId="{AEA58AF3-1CF9-432E-9F87-B20D61C29FA2}" srcOrd="2" destOrd="0" parTransId="{D246FF89-8083-414D-A03A-5D2EF30CD2D2}" sibTransId="{46AC6903-6457-4FF2-A24B-F896E20406F9}"/>
    <dgm:cxn modelId="{FA7DF4B5-93E7-444B-B05B-4BA726318284}" srcId="{6D0D24A8-47A7-46A9-9C41-DBD3C85AACC3}" destId="{09694C19-9E63-40B8-AD37-86A86457A426}" srcOrd="4" destOrd="0" parTransId="{677632CC-2502-4DFB-BC13-538F0A157438}" sibTransId="{1F5C48C0-D469-438E-880D-332139A2C869}"/>
    <dgm:cxn modelId="{29986DC0-9880-4A5D-965E-D891F60AD51A}" type="presOf" srcId="{DD75AD08-0686-44FC-9EE0-51131E3F1A9C}" destId="{21F3263F-8BF4-41D1-A02B-77EDD1580444}" srcOrd="0" destOrd="3" presId="urn:microsoft.com/office/officeart/2005/8/layout/default"/>
    <dgm:cxn modelId="{A0C061D4-A84D-46C3-AD7F-9A5D96F655A9}" type="presOf" srcId="{AEA58AF3-1CF9-432E-9F87-B20D61C29FA2}" destId="{D4EA5101-768F-4908-A31A-B0CC522D490F}" srcOrd="0" destOrd="0" presId="urn:microsoft.com/office/officeart/2005/8/layout/default"/>
    <dgm:cxn modelId="{4EDD56D6-FEAA-4AFA-B665-5CBB3D1A42C5}" type="presOf" srcId="{26E28B41-CE83-45D4-B5A5-B6B52ABE43E8}" destId="{D4EA5101-768F-4908-A31A-B0CC522D490F}" srcOrd="0" destOrd="7" presId="urn:microsoft.com/office/officeart/2005/8/layout/default"/>
    <dgm:cxn modelId="{B6BAECD6-9A17-4798-AFE9-7EA0D311C7BF}" srcId="{AEA58AF3-1CF9-432E-9F87-B20D61C29FA2}" destId="{4685DE51-5A3D-49F5-AA35-DFD5781CC2A6}" srcOrd="2" destOrd="0" parTransId="{0FC565F7-214E-41ED-B865-3514FA719871}" sibTransId="{32CDE0A9-369C-498C-A257-D4C6F010C743}"/>
    <dgm:cxn modelId="{0A6DD2D9-EC1D-41A8-9E8C-F387D321601A}" type="presOf" srcId="{66F82F18-5968-435C-8DE7-CE15C5410E44}" destId="{B3BB85CD-7879-493A-B09F-4DF9D8DDDE69}" srcOrd="0" destOrd="1" presId="urn:microsoft.com/office/officeart/2005/8/layout/default"/>
    <dgm:cxn modelId="{06E0F5DA-6135-4A32-B56B-9CDF0D7197DF}" srcId="{92C6860A-AD9A-4927-9835-A067A83585DC}" destId="{1AEEB140-BC14-4FC3-805C-44177ED68402}" srcOrd="1" destOrd="0" parTransId="{6DE9A0B8-1A64-4AEC-966D-0B7BA09D6BC4}" sibTransId="{DD84D54C-7AED-4F32-96E4-BC061198AD4B}"/>
    <dgm:cxn modelId="{B4DAA7DB-8BAC-461F-9528-2393424C1DFA}" type="presOf" srcId="{3E72A31C-8451-4A05-96DA-40C95EF93156}" destId="{21F3263F-8BF4-41D1-A02B-77EDD1580444}" srcOrd="0" destOrd="2" presId="urn:microsoft.com/office/officeart/2005/8/layout/default"/>
    <dgm:cxn modelId="{B3C284E0-3E62-4C77-924D-4E850301552D}" type="presOf" srcId="{C7A6A864-8A3B-4143-A0CD-D27F528BDE2B}" destId="{D4EA5101-768F-4908-A31A-B0CC522D490F}" srcOrd="0" destOrd="8" presId="urn:microsoft.com/office/officeart/2005/8/layout/default"/>
    <dgm:cxn modelId="{EDDC11F2-EBDE-4700-A4E5-C802ABE3CDAE}" srcId="{6D0D24A8-47A7-46A9-9C41-DBD3C85AACC3}" destId="{35708B28-A5CC-4D8D-BCD2-DEE4CCEC4D27}" srcOrd="0" destOrd="0" parTransId="{25FDF523-A44E-467D-AEE7-3E12D5121083}" sibTransId="{FBFD756A-1550-4FCE-A495-91E5D1DAAB9E}"/>
    <dgm:cxn modelId="{6D9749F8-3932-4385-9D44-9A61D67B2949}" srcId="{AEA58AF3-1CF9-432E-9F87-B20D61C29FA2}" destId="{0986FBBE-CE37-4AF1-B0E9-F9D06662E1AF}" srcOrd="3" destOrd="0" parTransId="{DFB4398B-B102-4A83-AF2E-C120A9171920}" sibTransId="{6CA95527-C53E-4AC5-A30F-B3BE71D5975E}"/>
    <dgm:cxn modelId="{7DCAABFE-B546-47A1-85DF-6D931B700FC5}" srcId="{AEA58AF3-1CF9-432E-9F87-B20D61C29FA2}" destId="{C7A6A864-8A3B-4143-A0CD-D27F528BDE2B}" srcOrd="5" destOrd="0" parTransId="{EC1A7BBA-6BAB-4623-B737-8F0BC37919A7}" sibTransId="{CA216D70-CAC1-450C-B734-79063282342B}"/>
    <dgm:cxn modelId="{2D20B3D4-82F5-40F5-82D3-7A71B16DCD33}" type="presParOf" srcId="{5274F695-F22F-43A9-A08C-B2BCDC794771}" destId="{B3BB85CD-7879-493A-B09F-4DF9D8DDDE69}" srcOrd="0" destOrd="0" presId="urn:microsoft.com/office/officeart/2005/8/layout/default"/>
    <dgm:cxn modelId="{83685D09-1C98-47DE-9F7E-AC1B0F888F3E}" type="presParOf" srcId="{5274F695-F22F-43A9-A08C-B2BCDC794771}" destId="{6AF47865-5F76-40D0-B2AA-FD1D6D57C8F4}" srcOrd="1" destOrd="0" presId="urn:microsoft.com/office/officeart/2005/8/layout/default"/>
    <dgm:cxn modelId="{F201E10A-3D4B-4753-9AE3-1674308B7D40}" type="presParOf" srcId="{5274F695-F22F-43A9-A08C-B2BCDC794771}" destId="{21F3263F-8BF4-41D1-A02B-77EDD1580444}" srcOrd="2" destOrd="0" presId="urn:microsoft.com/office/officeart/2005/8/layout/default"/>
    <dgm:cxn modelId="{7B01E01D-8AD4-4D17-848D-E0D2BEB1F1BE}" type="presParOf" srcId="{5274F695-F22F-43A9-A08C-B2BCDC794771}" destId="{307993A1-3F50-4214-A149-E6A635A52D73}" srcOrd="3" destOrd="0" presId="urn:microsoft.com/office/officeart/2005/8/layout/default"/>
    <dgm:cxn modelId="{38515E82-D043-416E-AC18-A1F3F13B2577}" type="presParOf" srcId="{5274F695-F22F-43A9-A08C-B2BCDC794771}" destId="{D4EA5101-768F-4908-A31A-B0CC522D490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263473-FDFD-4664-B72A-E01736864E75}"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en-US"/>
        </a:p>
      </dgm:t>
    </dgm:pt>
    <dgm:pt modelId="{448BE99C-C0D8-4194-9904-40441351A711}">
      <dgm:prSet phldrT="[Text]"/>
      <dgm:spPr>
        <a:solidFill>
          <a:schemeClr val="bg1"/>
        </a:solidFill>
      </dgm:spPr>
      <dgm:t>
        <a:bodyPr/>
        <a:lstStyle/>
        <a:p>
          <a:pPr rtl="0">
            <a:buNone/>
          </a:pPr>
          <a:r>
            <a:rPr lang="en-US" dirty="0">
              <a:solidFill>
                <a:schemeClr val="tx2"/>
              </a:solidFill>
            </a:rPr>
            <a:t>Support Oral Language Development </a:t>
          </a:r>
          <a:r>
            <a:rPr lang="en-US" dirty="0">
              <a:solidFill>
                <a:schemeClr val="tx2"/>
              </a:solidFill>
              <a:latin typeface="Calibri Light" panose="020F0302020204030204"/>
            </a:rPr>
            <a:t>Every Day</a:t>
          </a:r>
          <a:r>
            <a:rPr lang="en-US" dirty="0">
              <a:solidFill>
                <a:schemeClr val="tx2"/>
              </a:solidFill>
            </a:rPr>
            <a:t> by…</a:t>
          </a:r>
        </a:p>
      </dgm:t>
    </dgm:pt>
    <dgm:pt modelId="{00778695-270F-4297-8DC3-2431926A9F31}" type="parTrans" cxnId="{4C58E3DF-4AF8-4F01-B645-66120C2EDFCD}">
      <dgm:prSet/>
      <dgm:spPr/>
      <dgm:t>
        <a:bodyPr/>
        <a:lstStyle/>
        <a:p>
          <a:endParaRPr lang="en-US"/>
        </a:p>
      </dgm:t>
    </dgm:pt>
    <dgm:pt modelId="{3A947CD2-70F4-4CC2-AB09-C1BCC0FBB4F9}" type="sibTrans" cxnId="{4C58E3DF-4AF8-4F01-B645-66120C2EDFCD}">
      <dgm:prSet/>
      <dgm:spPr/>
      <dgm:t>
        <a:bodyPr/>
        <a:lstStyle/>
        <a:p>
          <a:endParaRPr lang="en-US"/>
        </a:p>
      </dgm:t>
    </dgm:pt>
    <dgm:pt modelId="{9C7F8471-0F7D-4CE6-B919-11AB09498B88}">
      <dgm:prSet phldrT="[Text]"/>
      <dgm:spPr>
        <a:solidFill>
          <a:schemeClr val="tx2">
            <a:alpha val="90000"/>
          </a:schemeClr>
        </a:solidFill>
      </dgm:spPr>
      <dgm:t>
        <a:bodyPr/>
        <a:lstStyle/>
        <a:p>
          <a:pPr>
            <a:buNone/>
          </a:pPr>
          <a:r>
            <a:rPr lang="en-US" dirty="0"/>
            <a:t>Talk about everything! </a:t>
          </a:r>
        </a:p>
      </dgm:t>
    </dgm:pt>
    <dgm:pt modelId="{D86C2E31-D04F-4643-9860-27961EFC217B}" type="parTrans" cxnId="{AFC6EA00-B737-4FBD-82CB-F658C62F1F8B}">
      <dgm:prSet/>
      <dgm:spPr/>
      <dgm:t>
        <a:bodyPr/>
        <a:lstStyle/>
        <a:p>
          <a:endParaRPr lang="en-US"/>
        </a:p>
      </dgm:t>
    </dgm:pt>
    <dgm:pt modelId="{758B6287-722C-46CC-9214-670CFD5BD29B}" type="sibTrans" cxnId="{AFC6EA00-B737-4FBD-82CB-F658C62F1F8B}">
      <dgm:prSet/>
      <dgm:spPr/>
      <dgm:t>
        <a:bodyPr/>
        <a:lstStyle/>
        <a:p>
          <a:endParaRPr lang="en-US"/>
        </a:p>
      </dgm:t>
    </dgm:pt>
    <dgm:pt modelId="{3BF8D227-43A5-4CC2-8E74-D80B52E9F0AA}">
      <dgm:prSet phldrT="[Text]" phldr="0"/>
      <dgm:spPr>
        <a:solidFill>
          <a:schemeClr val="bg1"/>
        </a:solidFill>
      </dgm:spPr>
      <dgm:t>
        <a:bodyPr/>
        <a:lstStyle/>
        <a:p>
          <a:pPr rtl="0">
            <a:buNone/>
          </a:pPr>
          <a:r>
            <a:rPr lang="en-US" dirty="0">
              <a:solidFill>
                <a:schemeClr val="tx2"/>
              </a:solidFill>
            </a:rPr>
            <a:t>Support Vocabulary Development </a:t>
          </a:r>
          <a:r>
            <a:rPr lang="en-US" dirty="0">
              <a:solidFill>
                <a:schemeClr val="tx2"/>
              </a:solidFill>
              <a:latin typeface="Calibri Light" panose="020F0302020204030204"/>
            </a:rPr>
            <a:t>Every Day</a:t>
          </a:r>
          <a:r>
            <a:rPr lang="en-US" dirty="0">
              <a:solidFill>
                <a:schemeClr val="tx2"/>
              </a:solidFill>
            </a:rPr>
            <a:t> by...</a:t>
          </a:r>
        </a:p>
      </dgm:t>
    </dgm:pt>
    <dgm:pt modelId="{BF8D230C-46BB-4E42-9F9D-A1CA46469EE0}" type="parTrans" cxnId="{CD13F87C-C08D-4FFE-89AD-779F5332360B}">
      <dgm:prSet/>
      <dgm:spPr/>
      <dgm:t>
        <a:bodyPr/>
        <a:lstStyle/>
        <a:p>
          <a:endParaRPr lang="en-US"/>
        </a:p>
      </dgm:t>
    </dgm:pt>
    <dgm:pt modelId="{1E41559E-3AF7-4792-9A6C-D50ABA3897E1}" type="sibTrans" cxnId="{CD13F87C-C08D-4FFE-89AD-779F5332360B}">
      <dgm:prSet/>
      <dgm:spPr/>
      <dgm:t>
        <a:bodyPr/>
        <a:lstStyle/>
        <a:p>
          <a:endParaRPr lang="en-US"/>
        </a:p>
      </dgm:t>
    </dgm:pt>
    <dgm:pt modelId="{82DC63E6-2EA8-4CBD-927A-B3A163A3ABEA}">
      <dgm:prSet phldrT="[Text]"/>
      <dgm:spPr>
        <a:solidFill>
          <a:schemeClr val="tx2">
            <a:alpha val="90000"/>
          </a:schemeClr>
        </a:solidFill>
      </dgm:spPr>
      <dgm:t>
        <a:bodyPr/>
        <a:lstStyle/>
        <a:p>
          <a:pPr>
            <a:buNone/>
          </a:pPr>
          <a:r>
            <a:rPr lang="en-US" dirty="0"/>
            <a:t>Talk about everything! </a:t>
          </a:r>
        </a:p>
      </dgm:t>
    </dgm:pt>
    <dgm:pt modelId="{4DB0E567-27A6-4870-B019-5521E0EAA824}" type="parTrans" cxnId="{71F51467-798A-4B63-8B48-F47C807EA76F}">
      <dgm:prSet/>
      <dgm:spPr/>
      <dgm:t>
        <a:bodyPr/>
        <a:lstStyle/>
        <a:p>
          <a:endParaRPr lang="en-US"/>
        </a:p>
      </dgm:t>
    </dgm:pt>
    <dgm:pt modelId="{9B2183EB-D353-4E52-91E1-9F372D7216A1}" type="sibTrans" cxnId="{71F51467-798A-4B63-8B48-F47C807EA76F}">
      <dgm:prSet/>
      <dgm:spPr/>
      <dgm:t>
        <a:bodyPr/>
        <a:lstStyle/>
        <a:p>
          <a:endParaRPr lang="en-US"/>
        </a:p>
      </dgm:t>
    </dgm:pt>
    <dgm:pt modelId="{3264BE8F-DDCE-462F-8179-26C44FC10E48}">
      <dgm:prSet phldrT="[Text]"/>
      <dgm:spPr>
        <a:solidFill>
          <a:schemeClr val="tx2">
            <a:alpha val="90000"/>
          </a:schemeClr>
        </a:solidFill>
      </dgm:spPr>
      <dgm:t>
        <a:bodyPr/>
        <a:lstStyle/>
        <a:p>
          <a:pPr>
            <a:buNone/>
          </a:pPr>
          <a:r>
            <a:rPr lang="en-US" dirty="0"/>
            <a:t>Use describing words and ask questions to talk about what you and your child are doing. </a:t>
          </a:r>
        </a:p>
      </dgm:t>
    </dgm:pt>
    <dgm:pt modelId="{E13EA857-E8B2-4BCC-9763-1D44CC509359}" type="parTrans" cxnId="{2834D2A6-216F-42C5-BC48-6277DD95CA51}">
      <dgm:prSet/>
      <dgm:spPr/>
      <dgm:t>
        <a:bodyPr/>
        <a:lstStyle/>
        <a:p>
          <a:endParaRPr lang="en-US"/>
        </a:p>
      </dgm:t>
    </dgm:pt>
    <dgm:pt modelId="{A3C276CB-EE5C-44F6-9304-BD8DF4FF0BA3}" type="sibTrans" cxnId="{2834D2A6-216F-42C5-BC48-6277DD95CA51}">
      <dgm:prSet/>
      <dgm:spPr/>
      <dgm:t>
        <a:bodyPr/>
        <a:lstStyle/>
        <a:p>
          <a:endParaRPr lang="en-US"/>
        </a:p>
      </dgm:t>
    </dgm:pt>
    <dgm:pt modelId="{60B961A2-603F-4EFE-8D24-4B900CC0EF34}">
      <dgm:prSet phldrT="[Text]"/>
      <dgm:spPr>
        <a:solidFill>
          <a:schemeClr val="bg1"/>
        </a:solidFill>
      </dgm:spPr>
      <dgm:t>
        <a:bodyPr/>
        <a:lstStyle/>
        <a:p>
          <a:pPr rtl="0">
            <a:buNone/>
          </a:pPr>
          <a:r>
            <a:rPr lang="en-US" dirty="0">
              <a:solidFill>
                <a:schemeClr val="tx2"/>
              </a:solidFill>
            </a:rPr>
            <a:t>Support Phonological Awareness </a:t>
          </a:r>
          <a:r>
            <a:rPr lang="en-US" dirty="0">
              <a:solidFill>
                <a:schemeClr val="tx2"/>
              </a:solidFill>
              <a:latin typeface="Calibri Light" panose="020F0302020204030204"/>
            </a:rPr>
            <a:t>Every Day</a:t>
          </a:r>
          <a:r>
            <a:rPr lang="en-US" dirty="0">
              <a:solidFill>
                <a:schemeClr val="tx2"/>
              </a:solidFill>
            </a:rPr>
            <a:t> by... </a:t>
          </a:r>
        </a:p>
      </dgm:t>
    </dgm:pt>
    <dgm:pt modelId="{2AE2FB73-2725-4E5B-830D-B31F5F20CFC5}" type="parTrans" cxnId="{3914FC04-2620-4486-80F5-4A0C1FC8B82F}">
      <dgm:prSet/>
      <dgm:spPr/>
      <dgm:t>
        <a:bodyPr/>
        <a:lstStyle/>
        <a:p>
          <a:endParaRPr lang="en-US"/>
        </a:p>
      </dgm:t>
    </dgm:pt>
    <dgm:pt modelId="{5BE7F253-7C0A-4882-B95F-4F877BB2D49A}" type="sibTrans" cxnId="{3914FC04-2620-4486-80F5-4A0C1FC8B82F}">
      <dgm:prSet/>
      <dgm:spPr/>
      <dgm:t>
        <a:bodyPr/>
        <a:lstStyle/>
        <a:p>
          <a:endParaRPr lang="en-US"/>
        </a:p>
      </dgm:t>
    </dgm:pt>
    <dgm:pt modelId="{9182AF68-CEF0-4AEA-979E-ED1B3DB46D6C}">
      <dgm:prSet phldrT="[Text]"/>
      <dgm:spPr>
        <a:solidFill>
          <a:schemeClr val="tx2">
            <a:alpha val="90000"/>
          </a:schemeClr>
        </a:solidFill>
      </dgm:spPr>
      <dgm:t>
        <a:bodyPr/>
        <a:lstStyle/>
        <a:p>
          <a:pPr>
            <a:buNone/>
          </a:pPr>
          <a:r>
            <a:rPr lang="en-US" dirty="0"/>
            <a:t>Modeling good language habits</a:t>
          </a:r>
        </a:p>
      </dgm:t>
    </dgm:pt>
    <dgm:pt modelId="{4985244F-F54A-4341-A522-10D3D4861D0B}" type="parTrans" cxnId="{91C6E458-65BD-48AA-A82B-70BE57BAFDC0}">
      <dgm:prSet/>
      <dgm:spPr/>
      <dgm:t>
        <a:bodyPr/>
        <a:lstStyle/>
        <a:p>
          <a:endParaRPr lang="en-US"/>
        </a:p>
      </dgm:t>
    </dgm:pt>
    <dgm:pt modelId="{93E53CDE-A2F5-4286-A9FF-93B6C4D4D950}" type="sibTrans" cxnId="{91C6E458-65BD-48AA-A82B-70BE57BAFDC0}">
      <dgm:prSet/>
      <dgm:spPr/>
      <dgm:t>
        <a:bodyPr/>
        <a:lstStyle/>
        <a:p>
          <a:endParaRPr lang="en-US"/>
        </a:p>
      </dgm:t>
    </dgm:pt>
    <dgm:pt modelId="{D18A3A80-E8EB-4479-9088-1039C237A4D5}">
      <dgm:prSet phldrT="[Text]"/>
      <dgm:spPr>
        <a:solidFill>
          <a:schemeClr val="bg1"/>
        </a:solidFill>
      </dgm:spPr>
      <dgm:t>
        <a:bodyPr/>
        <a:lstStyle/>
        <a:p>
          <a:pPr rtl="0">
            <a:buNone/>
          </a:pPr>
          <a:r>
            <a:rPr lang="en-US" dirty="0">
              <a:solidFill>
                <a:schemeClr val="tx2"/>
              </a:solidFill>
            </a:rPr>
            <a:t>Support Print Knowledge </a:t>
          </a:r>
          <a:r>
            <a:rPr lang="en-US" dirty="0">
              <a:solidFill>
                <a:schemeClr val="tx2"/>
              </a:solidFill>
              <a:latin typeface="Calibri Light" panose="020F0302020204030204"/>
            </a:rPr>
            <a:t>Every Day</a:t>
          </a:r>
          <a:r>
            <a:rPr lang="en-US" dirty="0">
              <a:solidFill>
                <a:schemeClr val="tx2"/>
              </a:solidFill>
            </a:rPr>
            <a:t> by...</a:t>
          </a:r>
        </a:p>
      </dgm:t>
    </dgm:pt>
    <dgm:pt modelId="{176254FC-CE46-44C1-8F79-A5094B238BAF}" type="parTrans" cxnId="{5EAD3206-F625-49FA-ABAC-EC51C8800A85}">
      <dgm:prSet/>
      <dgm:spPr/>
      <dgm:t>
        <a:bodyPr/>
        <a:lstStyle/>
        <a:p>
          <a:endParaRPr lang="en-US"/>
        </a:p>
      </dgm:t>
    </dgm:pt>
    <dgm:pt modelId="{85DC6312-6DD8-42E9-A915-0E47DE161CC8}" type="sibTrans" cxnId="{5EAD3206-F625-49FA-ABAC-EC51C8800A85}">
      <dgm:prSet/>
      <dgm:spPr/>
      <dgm:t>
        <a:bodyPr/>
        <a:lstStyle/>
        <a:p>
          <a:endParaRPr lang="en-US"/>
        </a:p>
      </dgm:t>
    </dgm:pt>
    <dgm:pt modelId="{288D0F0E-D2D3-4F15-B213-E869290DECA1}">
      <dgm:prSet phldrT="[Text]"/>
      <dgm:spPr>
        <a:solidFill>
          <a:schemeClr val="tx2">
            <a:alpha val="90000"/>
          </a:schemeClr>
        </a:solidFill>
      </dgm:spPr>
      <dgm:t>
        <a:bodyPr/>
        <a:lstStyle/>
        <a:p>
          <a:pPr>
            <a:buNone/>
          </a:pPr>
          <a:r>
            <a:rPr lang="en-US" dirty="0"/>
            <a:t>What are you doing? </a:t>
          </a:r>
        </a:p>
      </dgm:t>
    </dgm:pt>
    <dgm:pt modelId="{B98C5D34-166A-480C-A532-060CDF97F74F}" type="parTrans" cxnId="{33DE16A4-9976-4A9D-AB6B-60F7BAD0DD87}">
      <dgm:prSet/>
      <dgm:spPr/>
      <dgm:t>
        <a:bodyPr/>
        <a:lstStyle/>
        <a:p>
          <a:endParaRPr lang="en-US"/>
        </a:p>
      </dgm:t>
    </dgm:pt>
    <dgm:pt modelId="{94ED2A7B-2BFB-4B18-8DB6-37284C27BD1B}" type="sibTrans" cxnId="{33DE16A4-9976-4A9D-AB6B-60F7BAD0DD87}">
      <dgm:prSet/>
      <dgm:spPr/>
      <dgm:t>
        <a:bodyPr/>
        <a:lstStyle/>
        <a:p>
          <a:endParaRPr lang="en-US"/>
        </a:p>
      </dgm:t>
    </dgm:pt>
    <dgm:pt modelId="{B8BA3340-2672-46C2-B423-E7464CD75A55}">
      <dgm:prSet phldrT="[Text]"/>
      <dgm:spPr>
        <a:solidFill>
          <a:schemeClr val="tx2">
            <a:alpha val="90000"/>
          </a:schemeClr>
        </a:solidFill>
      </dgm:spPr>
      <dgm:t>
        <a:bodyPr/>
        <a:lstStyle/>
        <a:p>
          <a:pPr>
            <a:buNone/>
          </a:pPr>
          <a:r>
            <a:rPr lang="en-US" dirty="0"/>
            <a:t>How do you do that?</a:t>
          </a:r>
        </a:p>
      </dgm:t>
    </dgm:pt>
    <dgm:pt modelId="{CF8ABF03-24D8-48BE-8DA8-2001B6740FD9}" type="parTrans" cxnId="{3F0CCC81-68EE-4C45-BDEF-F9762A984C5F}">
      <dgm:prSet/>
      <dgm:spPr/>
      <dgm:t>
        <a:bodyPr/>
        <a:lstStyle/>
        <a:p>
          <a:endParaRPr lang="en-US"/>
        </a:p>
      </dgm:t>
    </dgm:pt>
    <dgm:pt modelId="{2A0C15D8-4025-4816-AA60-F3897AB17A89}" type="sibTrans" cxnId="{3F0CCC81-68EE-4C45-BDEF-F9762A984C5F}">
      <dgm:prSet/>
      <dgm:spPr/>
      <dgm:t>
        <a:bodyPr/>
        <a:lstStyle/>
        <a:p>
          <a:endParaRPr lang="en-US"/>
        </a:p>
      </dgm:t>
    </dgm:pt>
    <dgm:pt modelId="{56753FB6-4217-46AC-B016-CC2E3092EA71}">
      <dgm:prSet phldrT="[Text]"/>
      <dgm:spPr>
        <a:solidFill>
          <a:schemeClr val="tx2">
            <a:alpha val="90000"/>
          </a:schemeClr>
        </a:solidFill>
      </dgm:spPr>
      <dgm:t>
        <a:bodyPr/>
        <a:lstStyle/>
        <a:p>
          <a:pPr>
            <a:buNone/>
          </a:pPr>
          <a:r>
            <a:rPr lang="en-US" dirty="0"/>
            <a:t>Encourage storytelling. </a:t>
          </a:r>
        </a:p>
      </dgm:t>
    </dgm:pt>
    <dgm:pt modelId="{BBA4B338-0870-4640-BE46-0DE57001561B}" type="parTrans" cxnId="{233B64E4-633F-4B02-9C38-3DCE9B5F1ED4}">
      <dgm:prSet/>
      <dgm:spPr/>
      <dgm:t>
        <a:bodyPr/>
        <a:lstStyle/>
        <a:p>
          <a:endParaRPr lang="en-US"/>
        </a:p>
      </dgm:t>
    </dgm:pt>
    <dgm:pt modelId="{F337374D-9B89-4662-86E5-5A8B48CABCC1}" type="sibTrans" cxnId="{233B64E4-633F-4B02-9C38-3DCE9B5F1ED4}">
      <dgm:prSet/>
      <dgm:spPr/>
      <dgm:t>
        <a:bodyPr/>
        <a:lstStyle/>
        <a:p>
          <a:endParaRPr lang="en-US"/>
        </a:p>
      </dgm:t>
    </dgm:pt>
    <dgm:pt modelId="{5FAE234C-F080-4F43-954E-10075C7A92E7}">
      <dgm:prSet phldrT="[Text]"/>
      <dgm:spPr>
        <a:solidFill>
          <a:schemeClr val="tx2">
            <a:alpha val="90000"/>
          </a:schemeClr>
        </a:solidFill>
      </dgm:spPr>
      <dgm:t>
        <a:bodyPr/>
        <a:lstStyle/>
        <a:p>
          <a:pPr>
            <a:buNone/>
          </a:pPr>
          <a:r>
            <a:rPr lang="en-US" dirty="0"/>
            <a:t>Tell me more about that.</a:t>
          </a:r>
        </a:p>
      </dgm:t>
    </dgm:pt>
    <dgm:pt modelId="{F8145A7E-FD44-4C90-A34E-8940495159D0}" type="parTrans" cxnId="{9FD47FD4-4319-40D6-810D-53A7EC75AA17}">
      <dgm:prSet/>
      <dgm:spPr/>
      <dgm:t>
        <a:bodyPr/>
        <a:lstStyle/>
        <a:p>
          <a:endParaRPr lang="en-US"/>
        </a:p>
      </dgm:t>
    </dgm:pt>
    <dgm:pt modelId="{8FC771CF-3CEB-4153-B8D0-47CF206A2E72}" type="sibTrans" cxnId="{9FD47FD4-4319-40D6-810D-53A7EC75AA17}">
      <dgm:prSet/>
      <dgm:spPr/>
      <dgm:t>
        <a:bodyPr/>
        <a:lstStyle/>
        <a:p>
          <a:endParaRPr lang="en-US"/>
        </a:p>
      </dgm:t>
    </dgm:pt>
    <dgm:pt modelId="{3EF5C106-A899-427C-BC02-0AC3D18F420D}">
      <dgm:prSet phldrT="[Text]"/>
      <dgm:spPr>
        <a:solidFill>
          <a:schemeClr val="tx2">
            <a:alpha val="90000"/>
          </a:schemeClr>
        </a:solidFill>
      </dgm:spPr>
      <dgm:t>
        <a:bodyPr/>
        <a:lstStyle/>
        <a:p>
          <a:pPr>
            <a:buNone/>
          </a:pPr>
          <a:r>
            <a:rPr lang="en-US" dirty="0"/>
            <a:t>What did you like about it? </a:t>
          </a:r>
        </a:p>
      </dgm:t>
    </dgm:pt>
    <dgm:pt modelId="{61261FC0-BCB3-43A9-A7A0-947A6AEF889B}" type="parTrans" cxnId="{08BED4CC-98B7-401E-8178-124479C05930}">
      <dgm:prSet/>
      <dgm:spPr/>
      <dgm:t>
        <a:bodyPr/>
        <a:lstStyle/>
        <a:p>
          <a:endParaRPr lang="en-US"/>
        </a:p>
      </dgm:t>
    </dgm:pt>
    <dgm:pt modelId="{61455E18-6BCF-4370-81AC-BDF172EC3A12}" type="sibTrans" cxnId="{08BED4CC-98B7-401E-8178-124479C05930}">
      <dgm:prSet/>
      <dgm:spPr/>
      <dgm:t>
        <a:bodyPr/>
        <a:lstStyle/>
        <a:p>
          <a:endParaRPr lang="en-US"/>
        </a:p>
      </dgm:t>
    </dgm:pt>
    <dgm:pt modelId="{EA11B2C1-D7AB-4A03-918D-6A8AD54F001D}">
      <dgm:prSet phldrT="[Text]"/>
      <dgm:spPr>
        <a:solidFill>
          <a:schemeClr val="tx2">
            <a:alpha val="90000"/>
          </a:schemeClr>
        </a:solidFill>
      </dgm:spPr>
      <dgm:t>
        <a:bodyPr/>
        <a:lstStyle/>
        <a:p>
          <a:pPr>
            <a:buNone/>
          </a:pPr>
          <a:r>
            <a:rPr lang="en-US" dirty="0"/>
            <a:t>Provide opportunities for your child to play and talk with other children. </a:t>
          </a:r>
        </a:p>
      </dgm:t>
    </dgm:pt>
    <dgm:pt modelId="{7601D9E0-C2B7-418D-9981-CF4664831653}" type="parTrans" cxnId="{F0CBA3CA-D9EA-49AC-9A5B-51C6FCA2A655}">
      <dgm:prSet/>
      <dgm:spPr/>
      <dgm:t>
        <a:bodyPr/>
        <a:lstStyle/>
        <a:p>
          <a:endParaRPr lang="en-US"/>
        </a:p>
      </dgm:t>
    </dgm:pt>
    <dgm:pt modelId="{8C56A550-0BEE-4547-B6BF-29D54E857832}" type="sibTrans" cxnId="{F0CBA3CA-D9EA-49AC-9A5B-51C6FCA2A655}">
      <dgm:prSet/>
      <dgm:spPr/>
      <dgm:t>
        <a:bodyPr/>
        <a:lstStyle/>
        <a:p>
          <a:endParaRPr lang="en-US"/>
        </a:p>
      </dgm:t>
    </dgm:pt>
    <dgm:pt modelId="{22B57787-96C2-4725-88D6-8B22EA8F6298}">
      <dgm:prSet phldrT="[Text]"/>
      <dgm:spPr>
        <a:solidFill>
          <a:schemeClr val="tx2">
            <a:alpha val="90000"/>
          </a:schemeClr>
        </a:solidFill>
      </dgm:spPr>
      <dgm:t>
        <a:bodyPr/>
        <a:lstStyle/>
        <a:p>
          <a:pPr>
            <a:buNone/>
          </a:pPr>
          <a:r>
            <a:rPr lang="en-US" dirty="0"/>
            <a:t>Give your child many turns during a conversation by asking questions and making comments about what they say.</a:t>
          </a:r>
        </a:p>
      </dgm:t>
    </dgm:pt>
    <dgm:pt modelId="{DDC649C6-7197-4AA9-A52D-8CE293E2507D}" type="parTrans" cxnId="{31C21D7E-A902-41FD-8C83-B5DA4C5D16FF}">
      <dgm:prSet/>
      <dgm:spPr/>
      <dgm:t>
        <a:bodyPr/>
        <a:lstStyle/>
        <a:p>
          <a:endParaRPr lang="en-US"/>
        </a:p>
      </dgm:t>
    </dgm:pt>
    <dgm:pt modelId="{1EA0EDF5-9E4D-43F9-A6FC-5D76109B42CE}" type="sibTrans" cxnId="{31C21D7E-A902-41FD-8C83-B5DA4C5D16FF}">
      <dgm:prSet/>
      <dgm:spPr/>
      <dgm:t>
        <a:bodyPr/>
        <a:lstStyle/>
        <a:p>
          <a:endParaRPr lang="en-US"/>
        </a:p>
      </dgm:t>
    </dgm:pt>
    <dgm:pt modelId="{E643D408-A013-4123-8302-8C4BD4D62DFC}">
      <dgm:prSet phldrT="[Text]"/>
      <dgm:spPr>
        <a:solidFill>
          <a:schemeClr val="tx2">
            <a:alpha val="90000"/>
          </a:schemeClr>
        </a:solidFill>
      </dgm:spPr>
      <dgm:t>
        <a:bodyPr/>
        <a:lstStyle/>
        <a:p>
          <a:pPr>
            <a:buNone/>
          </a:pPr>
          <a:r>
            <a:rPr lang="en-US" dirty="0"/>
            <a:t>What color is this? Shape? </a:t>
          </a:r>
        </a:p>
      </dgm:t>
    </dgm:pt>
    <dgm:pt modelId="{72A55568-0E30-475C-B1E6-236B47D6D5F2}" type="parTrans" cxnId="{32E848BF-DD8F-4585-A4E9-8B09849BD030}">
      <dgm:prSet/>
      <dgm:spPr/>
      <dgm:t>
        <a:bodyPr/>
        <a:lstStyle/>
        <a:p>
          <a:endParaRPr lang="en-US"/>
        </a:p>
      </dgm:t>
    </dgm:pt>
    <dgm:pt modelId="{3AB97E1E-A665-4547-90E1-CCA7C443BC3F}" type="sibTrans" cxnId="{32E848BF-DD8F-4585-A4E9-8B09849BD030}">
      <dgm:prSet/>
      <dgm:spPr/>
      <dgm:t>
        <a:bodyPr/>
        <a:lstStyle/>
        <a:p>
          <a:endParaRPr lang="en-US"/>
        </a:p>
      </dgm:t>
    </dgm:pt>
    <dgm:pt modelId="{5479D3E0-D89C-48C4-9BDE-FA3F23AD7AA7}">
      <dgm:prSet phldrT="[Text]"/>
      <dgm:spPr>
        <a:solidFill>
          <a:schemeClr val="tx2">
            <a:alpha val="90000"/>
          </a:schemeClr>
        </a:solidFill>
      </dgm:spPr>
      <dgm:t>
        <a:bodyPr/>
        <a:lstStyle/>
        <a:p>
          <a:pPr>
            <a:buNone/>
          </a:pPr>
          <a:r>
            <a:rPr lang="en-US" dirty="0"/>
            <a:t>What do we use this for? </a:t>
          </a:r>
        </a:p>
      </dgm:t>
    </dgm:pt>
    <dgm:pt modelId="{35D9D04E-FA96-4203-BD9B-680411101641}" type="parTrans" cxnId="{C222E037-061A-47A0-9852-612697BBBC1E}">
      <dgm:prSet/>
      <dgm:spPr/>
      <dgm:t>
        <a:bodyPr/>
        <a:lstStyle/>
        <a:p>
          <a:endParaRPr lang="en-US"/>
        </a:p>
      </dgm:t>
    </dgm:pt>
    <dgm:pt modelId="{E731B44E-A7ED-43E7-BC97-D7F8DF2EF3B7}" type="sibTrans" cxnId="{C222E037-061A-47A0-9852-612697BBBC1E}">
      <dgm:prSet/>
      <dgm:spPr/>
      <dgm:t>
        <a:bodyPr/>
        <a:lstStyle/>
        <a:p>
          <a:endParaRPr lang="en-US"/>
        </a:p>
      </dgm:t>
    </dgm:pt>
    <dgm:pt modelId="{B3C9C594-8B2C-4A87-8330-88A8DCD9AF2E}">
      <dgm:prSet phldrT="[Text]"/>
      <dgm:spPr>
        <a:solidFill>
          <a:schemeClr val="tx2">
            <a:alpha val="90000"/>
          </a:schemeClr>
        </a:solidFill>
      </dgm:spPr>
      <dgm:t>
        <a:bodyPr/>
        <a:lstStyle/>
        <a:p>
          <a:pPr>
            <a:buNone/>
          </a:pPr>
          <a:r>
            <a:rPr lang="en-US" dirty="0"/>
            <a:t>Look at that beautiful butterfly! Where do you think it is going? </a:t>
          </a:r>
        </a:p>
      </dgm:t>
    </dgm:pt>
    <dgm:pt modelId="{D3930924-29CC-4913-81B3-FBA411FE0F5B}" type="parTrans" cxnId="{097E8E91-A81C-4AEA-A4EC-2535B0460F11}">
      <dgm:prSet/>
      <dgm:spPr/>
      <dgm:t>
        <a:bodyPr/>
        <a:lstStyle/>
        <a:p>
          <a:endParaRPr lang="en-US"/>
        </a:p>
      </dgm:t>
    </dgm:pt>
    <dgm:pt modelId="{F849F2FF-2D33-4965-942F-A951534F20C3}" type="sibTrans" cxnId="{097E8E91-A81C-4AEA-A4EC-2535B0460F11}">
      <dgm:prSet/>
      <dgm:spPr/>
      <dgm:t>
        <a:bodyPr/>
        <a:lstStyle/>
        <a:p>
          <a:endParaRPr lang="en-US"/>
        </a:p>
      </dgm:t>
    </dgm:pt>
    <dgm:pt modelId="{AC55474F-A89D-4783-81B8-EF8D67858CAB}">
      <dgm:prSet phldrT="[Text]"/>
      <dgm:spPr>
        <a:solidFill>
          <a:schemeClr val="tx2">
            <a:alpha val="90000"/>
          </a:schemeClr>
        </a:solidFill>
      </dgm:spPr>
      <dgm:t>
        <a:bodyPr/>
        <a:lstStyle/>
        <a:p>
          <a:pPr>
            <a:buNone/>
          </a:pPr>
          <a:r>
            <a:rPr lang="en-US" dirty="0"/>
            <a:t>Explore places with your child and talk about what you are seeing, learning, and feeling. </a:t>
          </a:r>
        </a:p>
      </dgm:t>
    </dgm:pt>
    <dgm:pt modelId="{9789041F-2957-4392-A648-59311880ABB3}" type="parTrans" cxnId="{55E33A73-5128-4D36-8225-5768CABC8856}">
      <dgm:prSet/>
      <dgm:spPr/>
      <dgm:t>
        <a:bodyPr/>
        <a:lstStyle/>
        <a:p>
          <a:endParaRPr lang="en-US"/>
        </a:p>
      </dgm:t>
    </dgm:pt>
    <dgm:pt modelId="{55ED8337-5C63-4E2E-AB52-ED2D7CA5B711}" type="sibTrans" cxnId="{55E33A73-5128-4D36-8225-5768CABC8856}">
      <dgm:prSet/>
      <dgm:spPr/>
      <dgm:t>
        <a:bodyPr/>
        <a:lstStyle/>
        <a:p>
          <a:endParaRPr lang="en-US"/>
        </a:p>
      </dgm:t>
    </dgm:pt>
    <dgm:pt modelId="{890BFD48-798E-49C5-A1F6-9C1E5CA4D707}">
      <dgm:prSet phldrT="[Text]"/>
      <dgm:spPr>
        <a:solidFill>
          <a:schemeClr val="tx2">
            <a:alpha val="90000"/>
          </a:schemeClr>
        </a:solidFill>
      </dgm:spPr>
      <dgm:t>
        <a:bodyPr/>
        <a:lstStyle/>
        <a:p>
          <a:pPr>
            <a:buNone/>
          </a:pPr>
          <a:r>
            <a:rPr lang="en-US" dirty="0"/>
            <a:t>Pronounce words and letter sounds clearly when playing, talking, and sharing books. </a:t>
          </a:r>
        </a:p>
      </dgm:t>
    </dgm:pt>
    <dgm:pt modelId="{C3DF910F-A9C9-40BE-8CE7-CB92058C7EC9}" type="parTrans" cxnId="{4EF654F7-B8E5-456F-84B5-6EAF6D1F5584}">
      <dgm:prSet/>
      <dgm:spPr/>
      <dgm:t>
        <a:bodyPr/>
        <a:lstStyle/>
        <a:p>
          <a:endParaRPr lang="en-US"/>
        </a:p>
      </dgm:t>
    </dgm:pt>
    <dgm:pt modelId="{C6154AF9-6621-4B09-888A-B828FA3AA325}" type="sibTrans" cxnId="{4EF654F7-B8E5-456F-84B5-6EAF6D1F5584}">
      <dgm:prSet/>
      <dgm:spPr/>
      <dgm:t>
        <a:bodyPr/>
        <a:lstStyle/>
        <a:p>
          <a:endParaRPr lang="en-US"/>
        </a:p>
      </dgm:t>
    </dgm:pt>
    <dgm:pt modelId="{3EDDE66D-EE0C-4D58-812B-A5061024BB3B}">
      <dgm:prSet phldrT="[Text]"/>
      <dgm:spPr>
        <a:solidFill>
          <a:schemeClr val="tx2">
            <a:alpha val="90000"/>
          </a:schemeClr>
        </a:solidFill>
      </dgm:spPr>
      <dgm:t>
        <a:bodyPr/>
        <a:lstStyle/>
        <a:p>
          <a:pPr>
            <a:buNone/>
          </a:pPr>
          <a:r>
            <a:rPr lang="en-US" dirty="0"/>
            <a:t>Help your child say sounds that are new or difficult for them. Let them see how you move your mouth when you say a sound.</a:t>
          </a:r>
        </a:p>
      </dgm:t>
    </dgm:pt>
    <dgm:pt modelId="{BA6435F2-F209-4F40-83BF-8B92E390AF45}" type="parTrans" cxnId="{5C496BB6-0FCE-47A1-8424-CA4BD027437D}">
      <dgm:prSet/>
      <dgm:spPr/>
      <dgm:t>
        <a:bodyPr/>
        <a:lstStyle/>
        <a:p>
          <a:endParaRPr lang="en-US"/>
        </a:p>
      </dgm:t>
    </dgm:pt>
    <dgm:pt modelId="{4AD0E2D3-49AA-4717-9D3B-302D8AA330F6}" type="sibTrans" cxnId="{5C496BB6-0FCE-47A1-8424-CA4BD027437D}">
      <dgm:prSet/>
      <dgm:spPr/>
      <dgm:t>
        <a:bodyPr/>
        <a:lstStyle/>
        <a:p>
          <a:endParaRPr lang="en-US"/>
        </a:p>
      </dgm:t>
    </dgm:pt>
    <dgm:pt modelId="{9C3194C0-97C5-4DEE-974A-109BB93FE396}">
      <dgm:prSet phldrT="[Text]"/>
      <dgm:spPr>
        <a:solidFill>
          <a:schemeClr val="tx2">
            <a:alpha val="90000"/>
          </a:schemeClr>
        </a:solidFill>
      </dgm:spPr>
      <dgm:t>
        <a:bodyPr/>
        <a:lstStyle/>
        <a:p>
          <a:pPr>
            <a:buNone/>
          </a:pPr>
          <a:r>
            <a:rPr lang="en-US" dirty="0"/>
            <a:t>Point out letters and say their names. Include uppercase and lowercase letters. </a:t>
          </a:r>
          <a:endParaRPr lang="en-US" dirty="0">
            <a:solidFill>
              <a:schemeClr val="tx2"/>
            </a:solidFill>
          </a:endParaRPr>
        </a:p>
      </dgm:t>
    </dgm:pt>
    <dgm:pt modelId="{18F8DF7A-4331-46C1-A8C4-9351A5BD946A}" type="parTrans" cxnId="{972572CC-0C20-4B7B-ADB3-44F74B72CBD3}">
      <dgm:prSet/>
      <dgm:spPr/>
      <dgm:t>
        <a:bodyPr/>
        <a:lstStyle/>
        <a:p>
          <a:endParaRPr lang="en-US"/>
        </a:p>
      </dgm:t>
    </dgm:pt>
    <dgm:pt modelId="{EB0B3051-6CC9-4C63-AC6B-C02B134213E8}" type="sibTrans" cxnId="{972572CC-0C20-4B7B-ADB3-44F74B72CBD3}">
      <dgm:prSet/>
      <dgm:spPr/>
      <dgm:t>
        <a:bodyPr/>
        <a:lstStyle/>
        <a:p>
          <a:endParaRPr lang="en-US"/>
        </a:p>
      </dgm:t>
    </dgm:pt>
    <dgm:pt modelId="{77F3BBF1-2A9D-43F3-BBA2-0F66D57F7087}">
      <dgm:prSet phldrT="[Text]"/>
      <dgm:spPr>
        <a:solidFill>
          <a:schemeClr val="tx2">
            <a:alpha val="90000"/>
          </a:schemeClr>
        </a:solidFill>
      </dgm:spPr>
      <dgm:t>
        <a:bodyPr/>
        <a:lstStyle/>
        <a:p>
          <a:pPr>
            <a:buNone/>
          </a:pPr>
          <a:r>
            <a:rPr lang="en-US" dirty="0"/>
            <a:t>Make letters and talk about their name and sound.</a:t>
          </a:r>
          <a:endParaRPr lang="en-US" dirty="0">
            <a:solidFill>
              <a:schemeClr val="tx2"/>
            </a:solidFill>
          </a:endParaRPr>
        </a:p>
      </dgm:t>
    </dgm:pt>
    <dgm:pt modelId="{427379F1-98A1-49C2-9BEC-BCB92B7A76F7}" type="parTrans" cxnId="{AEAB1384-072E-41A2-A209-EE2C797CF06B}">
      <dgm:prSet/>
      <dgm:spPr/>
      <dgm:t>
        <a:bodyPr/>
        <a:lstStyle/>
        <a:p>
          <a:endParaRPr lang="en-US"/>
        </a:p>
      </dgm:t>
    </dgm:pt>
    <dgm:pt modelId="{BD79A58F-19D3-4BAE-A4C0-D1B3E713172F}" type="sibTrans" cxnId="{AEAB1384-072E-41A2-A209-EE2C797CF06B}">
      <dgm:prSet/>
      <dgm:spPr/>
      <dgm:t>
        <a:bodyPr/>
        <a:lstStyle/>
        <a:p>
          <a:endParaRPr lang="en-US"/>
        </a:p>
      </dgm:t>
    </dgm:pt>
    <dgm:pt modelId="{224259D4-FEF7-4714-B72B-DDDB071D45C6}">
      <dgm:prSet phldrT="[Text]"/>
      <dgm:spPr>
        <a:solidFill>
          <a:schemeClr val="tx2">
            <a:alpha val="90000"/>
          </a:schemeClr>
        </a:solidFill>
      </dgm:spPr>
      <dgm:t>
        <a:bodyPr/>
        <a:lstStyle/>
        <a:p>
          <a:pPr>
            <a:buNone/>
          </a:pPr>
          <a:r>
            <a:rPr lang="en-US" dirty="0"/>
            <a:t>Cut letters out of paper.</a:t>
          </a:r>
          <a:endParaRPr lang="en-US" dirty="0">
            <a:solidFill>
              <a:schemeClr val="tx2"/>
            </a:solidFill>
          </a:endParaRPr>
        </a:p>
      </dgm:t>
    </dgm:pt>
    <dgm:pt modelId="{F8E82B0A-1DC3-4972-89B9-C062A89260C3}" type="parTrans" cxnId="{8E5D8BE4-DFFC-47BF-AE70-619AC0A488AA}">
      <dgm:prSet/>
      <dgm:spPr/>
      <dgm:t>
        <a:bodyPr/>
        <a:lstStyle/>
        <a:p>
          <a:endParaRPr lang="en-US"/>
        </a:p>
      </dgm:t>
    </dgm:pt>
    <dgm:pt modelId="{C1FB2822-C2F4-4DBF-AA49-43FEB87821D5}" type="sibTrans" cxnId="{8E5D8BE4-DFFC-47BF-AE70-619AC0A488AA}">
      <dgm:prSet/>
      <dgm:spPr/>
      <dgm:t>
        <a:bodyPr/>
        <a:lstStyle/>
        <a:p>
          <a:endParaRPr lang="en-US"/>
        </a:p>
      </dgm:t>
    </dgm:pt>
    <dgm:pt modelId="{19235F51-6AAB-4270-95E9-CBA439D03FE1}">
      <dgm:prSet phldrT="[Text]"/>
      <dgm:spPr>
        <a:solidFill>
          <a:schemeClr val="tx2">
            <a:alpha val="90000"/>
          </a:schemeClr>
        </a:solidFill>
      </dgm:spPr>
      <dgm:t>
        <a:bodyPr/>
        <a:lstStyle/>
        <a:p>
          <a:pPr>
            <a:buNone/>
          </a:pPr>
          <a:r>
            <a:rPr lang="en-US" dirty="0"/>
            <a:t>Trace letters in flour. </a:t>
          </a:r>
          <a:endParaRPr lang="en-US" dirty="0">
            <a:solidFill>
              <a:schemeClr val="tx2"/>
            </a:solidFill>
          </a:endParaRPr>
        </a:p>
      </dgm:t>
    </dgm:pt>
    <dgm:pt modelId="{E08CF3C8-8139-4D46-9DED-B4AF44F659D0}" type="parTrans" cxnId="{158EDB05-E6DC-4B3D-AE20-A5A80B2C6933}">
      <dgm:prSet/>
      <dgm:spPr/>
      <dgm:t>
        <a:bodyPr/>
        <a:lstStyle/>
        <a:p>
          <a:endParaRPr lang="en-US"/>
        </a:p>
      </dgm:t>
    </dgm:pt>
    <dgm:pt modelId="{712C00D8-1C9C-44DC-A5BE-531405C1E46A}" type="sibTrans" cxnId="{158EDB05-E6DC-4B3D-AE20-A5A80B2C6933}">
      <dgm:prSet/>
      <dgm:spPr/>
      <dgm:t>
        <a:bodyPr/>
        <a:lstStyle/>
        <a:p>
          <a:endParaRPr lang="en-US"/>
        </a:p>
      </dgm:t>
    </dgm:pt>
    <dgm:pt modelId="{AB814E8F-8085-42F2-BE34-E57F8747683C}" type="pres">
      <dgm:prSet presAssocID="{D4263473-FDFD-4664-B72A-E01736864E75}" presName="Name0" presStyleCnt="0">
        <dgm:presLayoutVars>
          <dgm:dir/>
          <dgm:animLvl val="lvl"/>
          <dgm:resizeHandles val="exact"/>
        </dgm:presLayoutVars>
      </dgm:prSet>
      <dgm:spPr/>
    </dgm:pt>
    <dgm:pt modelId="{41B6FA2F-2043-4E95-B209-0DCE42C03904}" type="pres">
      <dgm:prSet presAssocID="{448BE99C-C0D8-4194-9904-40441351A711}" presName="composite" presStyleCnt="0"/>
      <dgm:spPr/>
    </dgm:pt>
    <dgm:pt modelId="{2396D1CD-9594-4BD0-9B3C-7F1B65B9F8B5}" type="pres">
      <dgm:prSet presAssocID="{448BE99C-C0D8-4194-9904-40441351A711}" presName="parTx" presStyleLbl="alignNode1" presStyleIdx="0" presStyleCnt="4">
        <dgm:presLayoutVars>
          <dgm:chMax val="0"/>
          <dgm:chPref val="0"/>
          <dgm:bulletEnabled val="1"/>
        </dgm:presLayoutVars>
      </dgm:prSet>
      <dgm:spPr/>
    </dgm:pt>
    <dgm:pt modelId="{F3B7E35B-8BDF-4395-849B-0538FE5D1D31}" type="pres">
      <dgm:prSet presAssocID="{448BE99C-C0D8-4194-9904-40441351A711}" presName="desTx" presStyleLbl="alignAccFollowNode1" presStyleIdx="0" presStyleCnt="4">
        <dgm:presLayoutVars>
          <dgm:bulletEnabled val="1"/>
        </dgm:presLayoutVars>
      </dgm:prSet>
      <dgm:spPr/>
    </dgm:pt>
    <dgm:pt modelId="{F35222E8-E70B-4AF5-8C95-A3A5944E96C4}" type="pres">
      <dgm:prSet presAssocID="{3A947CD2-70F4-4CC2-AB09-C1BCC0FBB4F9}" presName="space" presStyleCnt="0"/>
      <dgm:spPr/>
    </dgm:pt>
    <dgm:pt modelId="{1E8D65A4-6094-4B81-9FD9-AF998882DCA0}" type="pres">
      <dgm:prSet presAssocID="{3BF8D227-43A5-4CC2-8E74-D80B52E9F0AA}" presName="composite" presStyleCnt="0"/>
      <dgm:spPr/>
    </dgm:pt>
    <dgm:pt modelId="{69F583A3-F19B-4EA6-8559-0797FA8F3CC7}" type="pres">
      <dgm:prSet presAssocID="{3BF8D227-43A5-4CC2-8E74-D80B52E9F0AA}" presName="parTx" presStyleLbl="alignNode1" presStyleIdx="1" presStyleCnt="4">
        <dgm:presLayoutVars>
          <dgm:chMax val="0"/>
          <dgm:chPref val="0"/>
          <dgm:bulletEnabled val="1"/>
        </dgm:presLayoutVars>
      </dgm:prSet>
      <dgm:spPr/>
    </dgm:pt>
    <dgm:pt modelId="{33A2D8A4-6EF8-473B-8E19-5DF3AA9EC7C9}" type="pres">
      <dgm:prSet presAssocID="{3BF8D227-43A5-4CC2-8E74-D80B52E9F0AA}" presName="desTx" presStyleLbl="alignAccFollowNode1" presStyleIdx="1" presStyleCnt="4">
        <dgm:presLayoutVars>
          <dgm:bulletEnabled val="1"/>
        </dgm:presLayoutVars>
      </dgm:prSet>
      <dgm:spPr/>
    </dgm:pt>
    <dgm:pt modelId="{BF06AF42-CC4A-4459-A552-112AADFD4DE3}" type="pres">
      <dgm:prSet presAssocID="{1E41559E-3AF7-4792-9A6C-D50ABA3897E1}" presName="space" presStyleCnt="0"/>
      <dgm:spPr/>
    </dgm:pt>
    <dgm:pt modelId="{31047415-E5D6-4E4A-A6A9-FD3E7EEF2CC0}" type="pres">
      <dgm:prSet presAssocID="{60B961A2-603F-4EFE-8D24-4B900CC0EF34}" presName="composite" presStyleCnt="0"/>
      <dgm:spPr/>
    </dgm:pt>
    <dgm:pt modelId="{2DD42A55-5BFD-4D92-B466-D47BF29343E0}" type="pres">
      <dgm:prSet presAssocID="{60B961A2-603F-4EFE-8D24-4B900CC0EF34}" presName="parTx" presStyleLbl="alignNode1" presStyleIdx="2" presStyleCnt="4" custLinFactNeighborX="-213" custLinFactNeighborY="-6000">
        <dgm:presLayoutVars>
          <dgm:chMax val="0"/>
          <dgm:chPref val="0"/>
          <dgm:bulletEnabled val="1"/>
        </dgm:presLayoutVars>
      </dgm:prSet>
      <dgm:spPr/>
    </dgm:pt>
    <dgm:pt modelId="{E1EB2A27-B653-472B-B734-E7077264F26E}" type="pres">
      <dgm:prSet presAssocID="{60B961A2-603F-4EFE-8D24-4B900CC0EF34}" presName="desTx" presStyleLbl="alignAccFollowNode1" presStyleIdx="2" presStyleCnt="4">
        <dgm:presLayoutVars>
          <dgm:bulletEnabled val="1"/>
        </dgm:presLayoutVars>
      </dgm:prSet>
      <dgm:spPr/>
    </dgm:pt>
    <dgm:pt modelId="{67C57698-7C29-4173-A575-887CD461ECBF}" type="pres">
      <dgm:prSet presAssocID="{5BE7F253-7C0A-4882-B95F-4F877BB2D49A}" presName="space" presStyleCnt="0"/>
      <dgm:spPr/>
    </dgm:pt>
    <dgm:pt modelId="{1F27084E-142E-4C35-922F-16549F2DD3E8}" type="pres">
      <dgm:prSet presAssocID="{D18A3A80-E8EB-4479-9088-1039C237A4D5}" presName="composite" presStyleCnt="0"/>
      <dgm:spPr/>
    </dgm:pt>
    <dgm:pt modelId="{26357B5E-6845-4BF7-A675-1A5E46448442}" type="pres">
      <dgm:prSet presAssocID="{D18A3A80-E8EB-4479-9088-1039C237A4D5}" presName="parTx" presStyleLbl="alignNode1" presStyleIdx="3" presStyleCnt="4">
        <dgm:presLayoutVars>
          <dgm:chMax val="0"/>
          <dgm:chPref val="0"/>
          <dgm:bulletEnabled val="1"/>
        </dgm:presLayoutVars>
      </dgm:prSet>
      <dgm:spPr/>
    </dgm:pt>
    <dgm:pt modelId="{274BBE37-B2BE-4091-9E19-E6D1E6EF1EF5}" type="pres">
      <dgm:prSet presAssocID="{D18A3A80-E8EB-4479-9088-1039C237A4D5}" presName="desTx" presStyleLbl="alignAccFollowNode1" presStyleIdx="3" presStyleCnt="4">
        <dgm:presLayoutVars>
          <dgm:bulletEnabled val="1"/>
        </dgm:presLayoutVars>
      </dgm:prSet>
      <dgm:spPr/>
    </dgm:pt>
  </dgm:ptLst>
  <dgm:cxnLst>
    <dgm:cxn modelId="{AFC6EA00-B737-4FBD-82CB-F658C62F1F8B}" srcId="{448BE99C-C0D8-4194-9904-40441351A711}" destId="{9C7F8471-0F7D-4CE6-B919-11AB09498B88}" srcOrd="0" destOrd="0" parTransId="{D86C2E31-D04F-4643-9860-27961EFC217B}" sibTransId="{758B6287-722C-46CC-9214-670CFD5BD29B}"/>
    <dgm:cxn modelId="{3914FC04-2620-4486-80F5-4A0C1FC8B82F}" srcId="{D4263473-FDFD-4664-B72A-E01736864E75}" destId="{60B961A2-603F-4EFE-8D24-4B900CC0EF34}" srcOrd="2" destOrd="0" parTransId="{2AE2FB73-2725-4E5B-830D-B31F5F20CFC5}" sibTransId="{5BE7F253-7C0A-4882-B95F-4F877BB2D49A}"/>
    <dgm:cxn modelId="{158EDB05-E6DC-4B3D-AE20-A5A80B2C6933}" srcId="{77F3BBF1-2A9D-43F3-BBA2-0F66D57F7087}" destId="{19235F51-6AAB-4270-95E9-CBA439D03FE1}" srcOrd="1" destOrd="0" parTransId="{E08CF3C8-8139-4D46-9DED-B4AF44F659D0}" sibTransId="{712C00D8-1C9C-44DC-A5BE-531405C1E46A}"/>
    <dgm:cxn modelId="{5EAD3206-F625-49FA-ABAC-EC51C8800A85}" srcId="{D4263473-FDFD-4664-B72A-E01736864E75}" destId="{D18A3A80-E8EB-4479-9088-1039C237A4D5}" srcOrd="3" destOrd="0" parTransId="{176254FC-CE46-44C1-8F79-A5094B238BAF}" sibTransId="{85DC6312-6DD8-42E9-A915-0E47DE161CC8}"/>
    <dgm:cxn modelId="{E06B230F-170F-41C4-B846-815651CF1A49}" type="presOf" srcId="{224259D4-FEF7-4714-B72B-DDDB071D45C6}" destId="{274BBE37-B2BE-4091-9E19-E6D1E6EF1EF5}" srcOrd="0" destOrd="2" presId="urn:microsoft.com/office/officeart/2005/8/layout/hList1"/>
    <dgm:cxn modelId="{18B3F113-0893-4847-A3FA-805393AE9B7F}" type="presOf" srcId="{3BF8D227-43A5-4CC2-8E74-D80B52E9F0AA}" destId="{69F583A3-F19B-4EA6-8559-0797FA8F3CC7}" srcOrd="0" destOrd="0" presId="urn:microsoft.com/office/officeart/2005/8/layout/hList1"/>
    <dgm:cxn modelId="{FAF3A320-A55B-4B5E-9DD3-9DF86FBB1D58}" type="presOf" srcId="{56753FB6-4217-46AC-B016-CC2E3092EA71}" destId="{F3B7E35B-8BDF-4395-849B-0538FE5D1D31}" srcOrd="0" destOrd="3" presId="urn:microsoft.com/office/officeart/2005/8/layout/hList1"/>
    <dgm:cxn modelId="{089BC628-A4C7-4F63-B302-BE78FFF97C93}" type="presOf" srcId="{60B961A2-603F-4EFE-8D24-4B900CC0EF34}" destId="{2DD42A55-5BFD-4D92-B466-D47BF29343E0}" srcOrd="0" destOrd="0" presId="urn:microsoft.com/office/officeart/2005/8/layout/hList1"/>
    <dgm:cxn modelId="{C222E037-061A-47A0-9852-612697BBBC1E}" srcId="{82DC63E6-2EA8-4CBD-927A-B3A163A3ABEA}" destId="{5479D3E0-D89C-48C4-9BDE-FA3F23AD7AA7}" srcOrd="1" destOrd="0" parTransId="{35D9D04E-FA96-4203-BD9B-680411101641}" sibTransId="{E731B44E-A7ED-43E7-BC97-D7F8DF2EF3B7}"/>
    <dgm:cxn modelId="{2A69AB5B-E26E-49F1-AF8C-08AB819ECDE6}" type="presOf" srcId="{E643D408-A013-4123-8302-8C4BD4D62DFC}" destId="{33A2D8A4-6EF8-473B-8E19-5DF3AA9EC7C9}" srcOrd="0" destOrd="1" presId="urn:microsoft.com/office/officeart/2005/8/layout/hList1"/>
    <dgm:cxn modelId="{71F51467-798A-4B63-8B48-F47C807EA76F}" srcId="{3BF8D227-43A5-4CC2-8E74-D80B52E9F0AA}" destId="{82DC63E6-2EA8-4CBD-927A-B3A163A3ABEA}" srcOrd="0" destOrd="0" parTransId="{4DB0E567-27A6-4870-B019-5521E0EAA824}" sibTransId="{9B2183EB-D353-4E52-91E1-9F372D7216A1}"/>
    <dgm:cxn modelId="{D4FD6269-6BE6-474E-8FC9-26B513336BD0}" type="presOf" srcId="{448BE99C-C0D8-4194-9904-40441351A711}" destId="{2396D1CD-9594-4BD0-9B3C-7F1B65B9F8B5}" srcOrd="0" destOrd="0" presId="urn:microsoft.com/office/officeart/2005/8/layout/hList1"/>
    <dgm:cxn modelId="{87D1EF4B-0BA9-4063-A4F5-F9DEA77004A2}" type="presOf" srcId="{9182AF68-CEF0-4AEA-979E-ED1B3DB46D6C}" destId="{E1EB2A27-B653-472B-B734-E7077264F26E}" srcOrd="0" destOrd="0" presId="urn:microsoft.com/office/officeart/2005/8/layout/hList1"/>
    <dgm:cxn modelId="{C528186C-DE7C-499F-9090-1EA50CAF8C06}" type="presOf" srcId="{D4263473-FDFD-4664-B72A-E01736864E75}" destId="{AB814E8F-8085-42F2-BE34-E57F8747683C}" srcOrd="0" destOrd="0" presId="urn:microsoft.com/office/officeart/2005/8/layout/hList1"/>
    <dgm:cxn modelId="{A7446570-F47B-4020-AF4E-CB99A537D1C9}" type="presOf" srcId="{22B57787-96C2-4725-88D6-8B22EA8F6298}" destId="{F3B7E35B-8BDF-4395-849B-0538FE5D1D31}" srcOrd="0" destOrd="7" presId="urn:microsoft.com/office/officeart/2005/8/layout/hList1"/>
    <dgm:cxn modelId="{55E33A73-5128-4D36-8225-5768CABC8856}" srcId="{3BF8D227-43A5-4CC2-8E74-D80B52E9F0AA}" destId="{AC55474F-A89D-4783-81B8-EF8D67858CAB}" srcOrd="2" destOrd="0" parTransId="{9789041F-2957-4392-A648-59311880ABB3}" sibTransId="{55ED8337-5C63-4E2E-AB52-ED2D7CA5B711}"/>
    <dgm:cxn modelId="{FD910E76-2E0B-43BB-AA70-EB873A240DE4}" type="presOf" srcId="{288D0F0E-D2D3-4F15-B213-E869290DECA1}" destId="{F3B7E35B-8BDF-4395-849B-0538FE5D1D31}" srcOrd="0" destOrd="1" presId="urn:microsoft.com/office/officeart/2005/8/layout/hList1"/>
    <dgm:cxn modelId="{79F35B56-84FE-48CF-81A7-CA0A7949A0B1}" type="presOf" srcId="{5479D3E0-D89C-48C4-9BDE-FA3F23AD7AA7}" destId="{33A2D8A4-6EF8-473B-8E19-5DF3AA9EC7C9}" srcOrd="0" destOrd="2" presId="urn:microsoft.com/office/officeart/2005/8/layout/hList1"/>
    <dgm:cxn modelId="{D599A976-CE01-4678-A716-35AE8C05578F}" type="presOf" srcId="{19235F51-6AAB-4270-95E9-CBA439D03FE1}" destId="{274BBE37-B2BE-4091-9E19-E6D1E6EF1EF5}" srcOrd="0" destOrd="3" presId="urn:microsoft.com/office/officeart/2005/8/layout/hList1"/>
    <dgm:cxn modelId="{3E751477-C09A-4884-B09C-5365762CBF4B}" type="presOf" srcId="{77F3BBF1-2A9D-43F3-BBA2-0F66D57F7087}" destId="{274BBE37-B2BE-4091-9E19-E6D1E6EF1EF5}" srcOrd="0" destOrd="1" presId="urn:microsoft.com/office/officeart/2005/8/layout/hList1"/>
    <dgm:cxn modelId="{B2E93E58-C83A-4F05-810E-83CBD073169F}" type="presOf" srcId="{D18A3A80-E8EB-4479-9088-1039C237A4D5}" destId="{26357B5E-6845-4BF7-A675-1A5E46448442}" srcOrd="0" destOrd="0" presId="urn:microsoft.com/office/officeart/2005/8/layout/hList1"/>
    <dgm:cxn modelId="{91C6E458-65BD-48AA-A82B-70BE57BAFDC0}" srcId="{60B961A2-603F-4EFE-8D24-4B900CC0EF34}" destId="{9182AF68-CEF0-4AEA-979E-ED1B3DB46D6C}" srcOrd="0" destOrd="0" parTransId="{4985244F-F54A-4341-A522-10D3D4861D0B}" sibTransId="{93E53CDE-A2F5-4286-A9FF-93B6C4D4D950}"/>
    <dgm:cxn modelId="{CD13F87C-C08D-4FFE-89AD-779F5332360B}" srcId="{D4263473-FDFD-4664-B72A-E01736864E75}" destId="{3BF8D227-43A5-4CC2-8E74-D80B52E9F0AA}" srcOrd="1" destOrd="0" parTransId="{BF8D230C-46BB-4E42-9F9D-A1CA46469EE0}" sibTransId="{1E41559E-3AF7-4792-9A6C-D50ABA3897E1}"/>
    <dgm:cxn modelId="{31C21D7E-A902-41FD-8C83-B5DA4C5D16FF}" srcId="{448BE99C-C0D8-4194-9904-40441351A711}" destId="{22B57787-96C2-4725-88D6-8B22EA8F6298}" srcOrd="3" destOrd="0" parTransId="{DDC649C6-7197-4AA9-A52D-8CE293E2507D}" sibTransId="{1EA0EDF5-9E4D-43F9-A6FC-5D76109B42CE}"/>
    <dgm:cxn modelId="{3F0CCC81-68EE-4C45-BDEF-F9762A984C5F}" srcId="{9C7F8471-0F7D-4CE6-B919-11AB09498B88}" destId="{B8BA3340-2672-46C2-B423-E7464CD75A55}" srcOrd="1" destOrd="0" parTransId="{CF8ABF03-24D8-48BE-8DA8-2001B6740FD9}" sibTransId="{2A0C15D8-4025-4816-AA60-F3897AB17A89}"/>
    <dgm:cxn modelId="{AEAB1384-072E-41A2-A209-EE2C797CF06B}" srcId="{D18A3A80-E8EB-4479-9088-1039C237A4D5}" destId="{77F3BBF1-2A9D-43F3-BBA2-0F66D57F7087}" srcOrd="1" destOrd="0" parTransId="{427379F1-98A1-49C2-9BEC-BCB92B7A76F7}" sibTransId="{BD79A58F-19D3-4BAE-A4C0-D1B3E713172F}"/>
    <dgm:cxn modelId="{097E8E91-A81C-4AEA-A4EC-2535B0460F11}" srcId="{3264BE8F-DDCE-462F-8179-26C44FC10E48}" destId="{B3C9C594-8B2C-4A87-8330-88A8DCD9AF2E}" srcOrd="0" destOrd="0" parTransId="{D3930924-29CC-4913-81B3-FBA411FE0F5B}" sibTransId="{F849F2FF-2D33-4965-942F-A951534F20C3}"/>
    <dgm:cxn modelId="{B723CF91-92E2-4F37-8B73-0EC563E1AF8E}" type="presOf" srcId="{9C7F8471-0F7D-4CE6-B919-11AB09498B88}" destId="{F3B7E35B-8BDF-4395-849B-0538FE5D1D31}" srcOrd="0" destOrd="0" presId="urn:microsoft.com/office/officeart/2005/8/layout/hList1"/>
    <dgm:cxn modelId="{573C809D-757E-4275-B5BC-3371EDAF3F81}" type="presOf" srcId="{B8BA3340-2672-46C2-B423-E7464CD75A55}" destId="{F3B7E35B-8BDF-4395-849B-0538FE5D1D31}" srcOrd="0" destOrd="2" presId="urn:microsoft.com/office/officeart/2005/8/layout/hList1"/>
    <dgm:cxn modelId="{33DE16A4-9976-4A9D-AB6B-60F7BAD0DD87}" srcId="{9C7F8471-0F7D-4CE6-B919-11AB09498B88}" destId="{288D0F0E-D2D3-4F15-B213-E869290DECA1}" srcOrd="0" destOrd="0" parTransId="{B98C5D34-166A-480C-A532-060CDF97F74F}" sibTransId="{94ED2A7B-2BFB-4B18-8DB6-37284C27BD1B}"/>
    <dgm:cxn modelId="{2834D2A6-216F-42C5-BC48-6277DD95CA51}" srcId="{3BF8D227-43A5-4CC2-8E74-D80B52E9F0AA}" destId="{3264BE8F-DDCE-462F-8179-26C44FC10E48}" srcOrd="1" destOrd="0" parTransId="{E13EA857-E8B2-4BCC-9763-1D44CC509359}" sibTransId="{A3C276CB-EE5C-44F6-9304-BD8DF4FF0BA3}"/>
    <dgm:cxn modelId="{8BCCA7AD-8BE4-4C43-A639-D3DF6FC1AFDC}" type="presOf" srcId="{5FAE234C-F080-4F43-954E-10075C7A92E7}" destId="{F3B7E35B-8BDF-4395-849B-0538FE5D1D31}" srcOrd="0" destOrd="4" presId="urn:microsoft.com/office/officeart/2005/8/layout/hList1"/>
    <dgm:cxn modelId="{863B9FAF-1320-4C16-9668-1B7932E0A4D8}" type="presOf" srcId="{890BFD48-798E-49C5-A1F6-9C1E5CA4D707}" destId="{E1EB2A27-B653-472B-B734-E7077264F26E}" srcOrd="0" destOrd="1" presId="urn:microsoft.com/office/officeart/2005/8/layout/hList1"/>
    <dgm:cxn modelId="{DEC65FB5-E288-4D1C-B846-CF1CB7373C19}" type="presOf" srcId="{3EDDE66D-EE0C-4D58-812B-A5061024BB3B}" destId="{E1EB2A27-B653-472B-B734-E7077264F26E}" srcOrd="0" destOrd="2" presId="urn:microsoft.com/office/officeart/2005/8/layout/hList1"/>
    <dgm:cxn modelId="{5C496BB6-0FCE-47A1-8424-CA4BD027437D}" srcId="{9182AF68-CEF0-4AEA-979E-ED1B3DB46D6C}" destId="{3EDDE66D-EE0C-4D58-812B-A5061024BB3B}" srcOrd="1" destOrd="0" parTransId="{BA6435F2-F209-4F40-83BF-8B92E390AF45}" sibTransId="{4AD0E2D3-49AA-4717-9D3B-302D8AA330F6}"/>
    <dgm:cxn modelId="{28595DBC-432A-4E20-B4F9-0758383C279A}" type="presOf" srcId="{AC55474F-A89D-4783-81B8-EF8D67858CAB}" destId="{33A2D8A4-6EF8-473B-8E19-5DF3AA9EC7C9}" srcOrd="0" destOrd="5" presId="urn:microsoft.com/office/officeart/2005/8/layout/hList1"/>
    <dgm:cxn modelId="{32E848BF-DD8F-4585-A4E9-8B09849BD030}" srcId="{82DC63E6-2EA8-4CBD-927A-B3A163A3ABEA}" destId="{E643D408-A013-4123-8302-8C4BD4D62DFC}" srcOrd="0" destOrd="0" parTransId="{72A55568-0E30-475C-B1E6-236B47D6D5F2}" sibTransId="{3AB97E1E-A665-4547-90E1-CCA7C443BC3F}"/>
    <dgm:cxn modelId="{F0CBA3CA-D9EA-49AC-9A5B-51C6FCA2A655}" srcId="{448BE99C-C0D8-4194-9904-40441351A711}" destId="{EA11B2C1-D7AB-4A03-918D-6A8AD54F001D}" srcOrd="2" destOrd="0" parTransId="{7601D9E0-C2B7-418D-9981-CF4664831653}" sibTransId="{8C56A550-0BEE-4547-B6BF-29D54E857832}"/>
    <dgm:cxn modelId="{972572CC-0C20-4B7B-ADB3-44F74B72CBD3}" srcId="{D18A3A80-E8EB-4479-9088-1039C237A4D5}" destId="{9C3194C0-97C5-4DEE-974A-109BB93FE396}" srcOrd="0" destOrd="0" parTransId="{18F8DF7A-4331-46C1-A8C4-9351A5BD946A}" sibTransId="{EB0B3051-6CC9-4C63-AC6B-C02B134213E8}"/>
    <dgm:cxn modelId="{08BED4CC-98B7-401E-8178-124479C05930}" srcId="{56753FB6-4217-46AC-B016-CC2E3092EA71}" destId="{3EF5C106-A899-427C-BC02-0AC3D18F420D}" srcOrd="1" destOrd="0" parTransId="{61261FC0-BCB3-43A9-A7A0-947A6AEF889B}" sibTransId="{61455E18-6BCF-4370-81AC-BDF172EC3A12}"/>
    <dgm:cxn modelId="{2D4E19CD-FFC6-415F-9697-B12574CB57D5}" type="presOf" srcId="{EA11B2C1-D7AB-4A03-918D-6A8AD54F001D}" destId="{F3B7E35B-8BDF-4395-849B-0538FE5D1D31}" srcOrd="0" destOrd="6" presId="urn:microsoft.com/office/officeart/2005/8/layout/hList1"/>
    <dgm:cxn modelId="{189633CF-44E9-4745-9C6A-A079BE717353}" type="presOf" srcId="{3EF5C106-A899-427C-BC02-0AC3D18F420D}" destId="{F3B7E35B-8BDF-4395-849B-0538FE5D1D31}" srcOrd="0" destOrd="5" presId="urn:microsoft.com/office/officeart/2005/8/layout/hList1"/>
    <dgm:cxn modelId="{9FD47FD4-4319-40D6-810D-53A7EC75AA17}" srcId="{56753FB6-4217-46AC-B016-CC2E3092EA71}" destId="{5FAE234C-F080-4F43-954E-10075C7A92E7}" srcOrd="0" destOrd="0" parTransId="{F8145A7E-FD44-4C90-A34E-8940495159D0}" sibTransId="{8FC771CF-3CEB-4153-B8D0-47CF206A2E72}"/>
    <dgm:cxn modelId="{4C58E3DF-4AF8-4F01-B645-66120C2EDFCD}" srcId="{D4263473-FDFD-4664-B72A-E01736864E75}" destId="{448BE99C-C0D8-4194-9904-40441351A711}" srcOrd="0" destOrd="0" parTransId="{00778695-270F-4297-8DC3-2431926A9F31}" sibTransId="{3A947CD2-70F4-4CC2-AB09-C1BCC0FBB4F9}"/>
    <dgm:cxn modelId="{5B4527E4-13A6-4A27-910A-6E16E35E7B0E}" type="presOf" srcId="{9C3194C0-97C5-4DEE-974A-109BB93FE396}" destId="{274BBE37-B2BE-4091-9E19-E6D1E6EF1EF5}" srcOrd="0" destOrd="0" presId="urn:microsoft.com/office/officeart/2005/8/layout/hList1"/>
    <dgm:cxn modelId="{233B64E4-633F-4B02-9C38-3DCE9B5F1ED4}" srcId="{448BE99C-C0D8-4194-9904-40441351A711}" destId="{56753FB6-4217-46AC-B016-CC2E3092EA71}" srcOrd="1" destOrd="0" parTransId="{BBA4B338-0870-4640-BE46-0DE57001561B}" sibTransId="{F337374D-9B89-4662-86E5-5A8B48CABCC1}"/>
    <dgm:cxn modelId="{7AC372E4-4C5C-4A50-8BA5-22F08D1A4C0C}" type="presOf" srcId="{3264BE8F-DDCE-462F-8179-26C44FC10E48}" destId="{33A2D8A4-6EF8-473B-8E19-5DF3AA9EC7C9}" srcOrd="0" destOrd="3" presId="urn:microsoft.com/office/officeart/2005/8/layout/hList1"/>
    <dgm:cxn modelId="{8E5D8BE4-DFFC-47BF-AE70-619AC0A488AA}" srcId="{77F3BBF1-2A9D-43F3-BBA2-0F66D57F7087}" destId="{224259D4-FEF7-4714-B72B-DDDB071D45C6}" srcOrd="0" destOrd="0" parTransId="{F8E82B0A-1DC3-4972-89B9-C062A89260C3}" sibTransId="{C1FB2822-C2F4-4DBF-AA49-43FEB87821D5}"/>
    <dgm:cxn modelId="{C451CBF4-473D-4EBF-B0D6-EED8AA343523}" type="presOf" srcId="{82DC63E6-2EA8-4CBD-927A-B3A163A3ABEA}" destId="{33A2D8A4-6EF8-473B-8E19-5DF3AA9EC7C9}" srcOrd="0" destOrd="0" presId="urn:microsoft.com/office/officeart/2005/8/layout/hList1"/>
    <dgm:cxn modelId="{4EF654F7-B8E5-456F-84B5-6EAF6D1F5584}" srcId="{9182AF68-CEF0-4AEA-979E-ED1B3DB46D6C}" destId="{890BFD48-798E-49C5-A1F6-9C1E5CA4D707}" srcOrd="0" destOrd="0" parTransId="{C3DF910F-A9C9-40BE-8CE7-CB92058C7EC9}" sibTransId="{C6154AF9-6621-4B09-888A-B828FA3AA325}"/>
    <dgm:cxn modelId="{035FD2FA-C9CF-4894-BD43-A506667486CD}" type="presOf" srcId="{B3C9C594-8B2C-4A87-8330-88A8DCD9AF2E}" destId="{33A2D8A4-6EF8-473B-8E19-5DF3AA9EC7C9}" srcOrd="0" destOrd="4" presId="urn:microsoft.com/office/officeart/2005/8/layout/hList1"/>
    <dgm:cxn modelId="{B00BC30E-DE22-4503-95BE-DD6C398E0139}" type="presParOf" srcId="{AB814E8F-8085-42F2-BE34-E57F8747683C}" destId="{41B6FA2F-2043-4E95-B209-0DCE42C03904}" srcOrd="0" destOrd="0" presId="urn:microsoft.com/office/officeart/2005/8/layout/hList1"/>
    <dgm:cxn modelId="{63D68A16-6FF9-4AFE-9E10-FFDE4A8789DC}" type="presParOf" srcId="{41B6FA2F-2043-4E95-B209-0DCE42C03904}" destId="{2396D1CD-9594-4BD0-9B3C-7F1B65B9F8B5}" srcOrd="0" destOrd="0" presId="urn:microsoft.com/office/officeart/2005/8/layout/hList1"/>
    <dgm:cxn modelId="{4B9E6E2F-719B-48E6-9F2E-0FAB47BEE703}" type="presParOf" srcId="{41B6FA2F-2043-4E95-B209-0DCE42C03904}" destId="{F3B7E35B-8BDF-4395-849B-0538FE5D1D31}" srcOrd="1" destOrd="0" presId="urn:microsoft.com/office/officeart/2005/8/layout/hList1"/>
    <dgm:cxn modelId="{DDD538AF-B156-43FC-8963-F3064A0AE69E}" type="presParOf" srcId="{AB814E8F-8085-42F2-BE34-E57F8747683C}" destId="{F35222E8-E70B-4AF5-8C95-A3A5944E96C4}" srcOrd="1" destOrd="0" presId="urn:microsoft.com/office/officeart/2005/8/layout/hList1"/>
    <dgm:cxn modelId="{DDCF60D8-E334-4629-B5A8-AA25B04EE047}" type="presParOf" srcId="{AB814E8F-8085-42F2-BE34-E57F8747683C}" destId="{1E8D65A4-6094-4B81-9FD9-AF998882DCA0}" srcOrd="2" destOrd="0" presId="urn:microsoft.com/office/officeart/2005/8/layout/hList1"/>
    <dgm:cxn modelId="{F6F891C7-A1C6-44B0-B9A1-F5E194E84717}" type="presParOf" srcId="{1E8D65A4-6094-4B81-9FD9-AF998882DCA0}" destId="{69F583A3-F19B-4EA6-8559-0797FA8F3CC7}" srcOrd="0" destOrd="0" presId="urn:microsoft.com/office/officeart/2005/8/layout/hList1"/>
    <dgm:cxn modelId="{2CE1B4AA-EE46-4374-9211-694923E3A0E3}" type="presParOf" srcId="{1E8D65A4-6094-4B81-9FD9-AF998882DCA0}" destId="{33A2D8A4-6EF8-473B-8E19-5DF3AA9EC7C9}" srcOrd="1" destOrd="0" presId="urn:microsoft.com/office/officeart/2005/8/layout/hList1"/>
    <dgm:cxn modelId="{989CEFCB-C22D-4F00-B36C-3C9D20D56746}" type="presParOf" srcId="{AB814E8F-8085-42F2-BE34-E57F8747683C}" destId="{BF06AF42-CC4A-4459-A552-112AADFD4DE3}" srcOrd="3" destOrd="0" presId="urn:microsoft.com/office/officeart/2005/8/layout/hList1"/>
    <dgm:cxn modelId="{7D7E63FF-E2F7-4CE0-8F6E-E400F06B7DEB}" type="presParOf" srcId="{AB814E8F-8085-42F2-BE34-E57F8747683C}" destId="{31047415-E5D6-4E4A-A6A9-FD3E7EEF2CC0}" srcOrd="4" destOrd="0" presId="urn:microsoft.com/office/officeart/2005/8/layout/hList1"/>
    <dgm:cxn modelId="{19BEA0F2-01DD-435E-8386-34E06765F0D7}" type="presParOf" srcId="{31047415-E5D6-4E4A-A6A9-FD3E7EEF2CC0}" destId="{2DD42A55-5BFD-4D92-B466-D47BF29343E0}" srcOrd="0" destOrd="0" presId="urn:microsoft.com/office/officeart/2005/8/layout/hList1"/>
    <dgm:cxn modelId="{D5FF089A-085F-4AA3-8CD4-2D1CA9BCEC4A}" type="presParOf" srcId="{31047415-E5D6-4E4A-A6A9-FD3E7EEF2CC0}" destId="{E1EB2A27-B653-472B-B734-E7077264F26E}" srcOrd="1" destOrd="0" presId="urn:microsoft.com/office/officeart/2005/8/layout/hList1"/>
    <dgm:cxn modelId="{83A19AE8-E2FF-4281-9632-9F5315BB014C}" type="presParOf" srcId="{AB814E8F-8085-42F2-BE34-E57F8747683C}" destId="{67C57698-7C29-4173-A575-887CD461ECBF}" srcOrd="5" destOrd="0" presId="urn:microsoft.com/office/officeart/2005/8/layout/hList1"/>
    <dgm:cxn modelId="{3EA93567-E2CF-423C-91FA-ADDE7C7C6B77}" type="presParOf" srcId="{AB814E8F-8085-42F2-BE34-E57F8747683C}" destId="{1F27084E-142E-4C35-922F-16549F2DD3E8}" srcOrd="6" destOrd="0" presId="urn:microsoft.com/office/officeart/2005/8/layout/hList1"/>
    <dgm:cxn modelId="{B06CC0A7-DC81-438B-BC4C-803E41C16B9B}" type="presParOf" srcId="{1F27084E-142E-4C35-922F-16549F2DD3E8}" destId="{26357B5E-6845-4BF7-A675-1A5E46448442}" srcOrd="0" destOrd="0" presId="urn:microsoft.com/office/officeart/2005/8/layout/hList1"/>
    <dgm:cxn modelId="{0E8E2165-75DE-4A9D-A3C0-00BB476E08AA}" type="presParOf" srcId="{1F27084E-142E-4C35-922F-16549F2DD3E8}" destId="{274BBE37-B2BE-4091-9E19-E6D1E6EF1EF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933856-0E39-4D1C-81D7-DCA620E7A150}"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50C2DD09-9B9D-4EBE-A250-EF3D3ECCD0DC}">
      <dgm:prSet phldrT="[Text]"/>
      <dgm:spPr/>
      <dgm:t>
        <a:bodyPr/>
        <a:lstStyle/>
        <a:p>
          <a:pPr>
            <a:buNone/>
          </a:pPr>
          <a:r>
            <a:rPr lang="en-US">
              <a:solidFill>
                <a:schemeClr val="tx2"/>
              </a:solidFill>
            </a:rPr>
            <a:t>Looking at picture books together creates natural moments for talking and learning.</a:t>
          </a:r>
        </a:p>
      </dgm:t>
    </dgm:pt>
    <dgm:pt modelId="{4359B629-820C-4911-A1E1-8F100976EE89}" type="parTrans" cxnId="{03367FAD-4B78-40E2-BDA0-16C464A9D29B}">
      <dgm:prSet/>
      <dgm:spPr/>
      <dgm:t>
        <a:bodyPr/>
        <a:lstStyle/>
        <a:p>
          <a:endParaRPr lang="en-US"/>
        </a:p>
      </dgm:t>
    </dgm:pt>
    <dgm:pt modelId="{87D36F95-1964-4863-8500-D3B7AAED65DD}" type="sibTrans" cxnId="{03367FAD-4B78-40E2-BDA0-16C464A9D29B}">
      <dgm:prSet/>
      <dgm:spPr/>
      <dgm:t>
        <a:bodyPr/>
        <a:lstStyle/>
        <a:p>
          <a:endParaRPr lang="en-US"/>
        </a:p>
      </dgm:t>
    </dgm:pt>
    <dgm:pt modelId="{429482CE-F331-4B46-8B93-FC2018219AC8}">
      <dgm:prSet/>
      <dgm:spPr/>
      <dgm:t>
        <a:bodyPr/>
        <a:lstStyle/>
        <a:p>
          <a:pPr>
            <a:buNone/>
          </a:pPr>
          <a:r>
            <a:rPr lang="en-US">
              <a:solidFill>
                <a:schemeClr val="tx2"/>
              </a:solidFill>
            </a:rPr>
            <a:t>Even toddlers learn a lot from simple conversations about pictures.</a:t>
          </a:r>
        </a:p>
      </dgm:t>
    </dgm:pt>
    <dgm:pt modelId="{91CE1BB5-6416-4691-80CB-3F76E052A07D}" type="parTrans" cxnId="{24C3F109-7EF1-48B1-977B-4B5E9539AEEE}">
      <dgm:prSet/>
      <dgm:spPr/>
      <dgm:t>
        <a:bodyPr/>
        <a:lstStyle/>
        <a:p>
          <a:endParaRPr lang="en-US"/>
        </a:p>
      </dgm:t>
    </dgm:pt>
    <dgm:pt modelId="{19A82BCD-BC43-4ADC-A785-142CE88DD5A7}" type="sibTrans" cxnId="{24C3F109-7EF1-48B1-977B-4B5E9539AEEE}">
      <dgm:prSet/>
      <dgm:spPr/>
      <dgm:t>
        <a:bodyPr/>
        <a:lstStyle/>
        <a:p>
          <a:endParaRPr lang="en-US"/>
        </a:p>
      </dgm:t>
    </dgm:pt>
    <dgm:pt modelId="{1B4E80A4-E533-4A47-B0F0-EA6C111CCEAF}">
      <dgm:prSet/>
      <dgm:spPr/>
      <dgm:t>
        <a:bodyPr/>
        <a:lstStyle/>
        <a:p>
          <a:pPr>
            <a:buNone/>
          </a:pPr>
          <a:r>
            <a:rPr lang="en-US">
              <a:solidFill>
                <a:schemeClr val="tx2"/>
              </a:solidFill>
            </a:rPr>
            <a:t>Children learn that pictures and words stand for real things and can tell a story.</a:t>
          </a:r>
        </a:p>
      </dgm:t>
    </dgm:pt>
    <dgm:pt modelId="{8841FA2D-391E-4579-821F-1EDEC3664635}" type="parTrans" cxnId="{5DC67F65-93D7-4404-9DE1-616302270F42}">
      <dgm:prSet/>
      <dgm:spPr/>
      <dgm:t>
        <a:bodyPr/>
        <a:lstStyle/>
        <a:p>
          <a:endParaRPr lang="en-US"/>
        </a:p>
      </dgm:t>
    </dgm:pt>
    <dgm:pt modelId="{5CECDDF5-297A-430B-8B1B-FBC8E8FCAE5E}" type="sibTrans" cxnId="{5DC67F65-93D7-4404-9DE1-616302270F42}">
      <dgm:prSet/>
      <dgm:spPr/>
      <dgm:t>
        <a:bodyPr/>
        <a:lstStyle/>
        <a:p>
          <a:endParaRPr lang="en-US"/>
        </a:p>
      </dgm:t>
    </dgm:pt>
    <dgm:pt modelId="{3ED5B520-F916-44A9-95F7-90A49FD39669}">
      <dgm:prSet/>
      <dgm:spPr/>
      <dgm:t>
        <a:bodyPr/>
        <a:lstStyle/>
        <a:p>
          <a:pPr>
            <a:buNone/>
          </a:pPr>
          <a:r>
            <a:rPr lang="en-US">
              <a:solidFill>
                <a:schemeClr val="tx2"/>
              </a:solidFill>
            </a:rPr>
            <a:t>Talking about books builds vocabulary and helps children express themselves.</a:t>
          </a:r>
        </a:p>
      </dgm:t>
    </dgm:pt>
    <dgm:pt modelId="{23515B9D-783F-4CAD-80B7-5945FDCE2BDA}" type="parTrans" cxnId="{73774415-958D-44CA-A56C-624C7FDD1F22}">
      <dgm:prSet/>
      <dgm:spPr/>
      <dgm:t>
        <a:bodyPr/>
        <a:lstStyle/>
        <a:p>
          <a:endParaRPr lang="en-US"/>
        </a:p>
      </dgm:t>
    </dgm:pt>
    <dgm:pt modelId="{9F0C6582-D21A-4493-B078-5289EB603A54}" type="sibTrans" cxnId="{73774415-958D-44CA-A56C-624C7FDD1F22}">
      <dgm:prSet/>
      <dgm:spPr/>
      <dgm:t>
        <a:bodyPr/>
        <a:lstStyle/>
        <a:p>
          <a:endParaRPr lang="en-US"/>
        </a:p>
      </dgm:t>
    </dgm:pt>
    <dgm:pt modelId="{9332E251-B07C-4FC1-B595-1B5A3A3BDCED}">
      <dgm:prSet/>
      <dgm:spPr/>
      <dgm:t>
        <a:bodyPr/>
        <a:lstStyle/>
        <a:p>
          <a:pPr>
            <a:buNone/>
          </a:pPr>
          <a:r>
            <a:rPr lang="en-US">
              <a:solidFill>
                <a:schemeClr val="tx2"/>
              </a:solidFill>
            </a:rPr>
            <a:t>Focus on the pictures—ask questions, comment, and encourage your child to talk.</a:t>
          </a:r>
        </a:p>
      </dgm:t>
    </dgm:pt>
    <dgm:pt modelId="{6865BACB-6B5D-41B6-B0F0-457728676052}" type="parTrans" cxnId="{2790E214-7C48-4D6F-964F-50CFC96CB70B}">
      <dgm:prSet/>
      <dgm:spPr/>
      <dgm:t>
        <a:bodyPr/>
        <a:lstStyle/>
        <a:p>
          <a:endParaRPr lang="en-US"/>
        </a:p>
      </dgm:t>
    </dgm:pt>
    <dgm:pt modelId="{A753BE65-A780-45DD-AF31-297A4324AE2D}" type="sibTrans" cxnId="{2790E214-7C48-4D6F-964F-50CFC96CB70B}">
      <dgm:prSet/>
      <dgm:spPr/>
      <dgm:t>
        <a:bodyPr/>
        <a:lstStyle/>
        <a:p>
          <a:endParaRPr lang="en-US"/>
        </a:p>
      </dgm:t>
    </dgm:pt>
    <dgm:pt modelId="{485AEB86-E4FC-4E72-881D-5DCC273A736E}">
      <dgm:prSet/>
      <dgm:spPr/>
      <dgm:t>
        <a:bodyPr/>
        <a:lstStyle/>
        <a:p>
          <a:pPr>
            <a:buNone/>
          </a:pPr>
          <a:r>
            <a:rPr lang="en-US">
              <a:solidFill>
                <a:schemeClr val="tx2"/>
              </a:solidFill>
            </a:rPr>
            <a:t>The goal is conversation, not reading every word on the page.</a:t>
          </a:r>
        </a:p>
      </dgm:t>
    </dgm:pt>
    <dgm:pt modelId="{E7F09D64-95C0-46BE-83C9-8E00F8B03FDB}" type="parTrans" cxnId="{A49C49F6-BAAF-47E2-B3E5-568455E2C95B}">
      <dgm:prSet/>
      <dgm:spPr/>
      <dgm:t>
        <a:bodyPr/>
        <a:lstStyle/>
        <a:p>
          <a:endParaRPr lang="en-US"/>
        </a:p>
      </dgm:t>
    </dgm:pt>
    <dgm:pt modelId="{9B6A5397-0555-4D29-A5FE-5AE59DF340E3}" type="sibTrans" cxnId="{A49C49F6-BAAF-47E2-B3E5-568455E2C95B}">
      <dgm:prSet/>
      <dgm:spPr/>
      <dgm:t>
        <a:bodyPr/>
        <a:lstStyle/>
        <a:p>
          <a:endParaRPr lang="en-US"/>
        </a:p>
      </dgm:t>
    </dgm:pt>
    <dgm:pt modelId="{F8D8DA1F-C803-462A-840D-10B875691BFC}">
      <dgm:prSet/>
      <dgm:spPr/>
      <dgm:t>
        <a:bodyPr/>
        <a:lstStyle/>
        <a:p>
          <a:pPr>
            <a:buNone/>
          </a:pPr>
          <a:r>
            <a:rPr lang="en-US">
              <a:solidFill>
                <a:schemeClr val="tx2"/>
              </a:solidFill>
            </a:rPr>
            <a:t>You help your child learn new words and clearer ways to communicate.</a:t>
          </a:r>
        </a:p>
      </dgm:t>
    </dgm:pt>
    <dgm:pt modelId="{7A4A97AC-699F-481D-AF4C-4367E6B4C696}" type="parTrans" cxnId="{CAF6225B-47C6-4B42-BA1A-E88C72252762}">
      <dgm:prSet/>
      <dgm:spPr/>
      <dgm:t>
        <a:bodyPr/>
        <a:lstStyle/>
        <a:p>
          <a:endParaRPr lang="en-US"/>
        </a:p>
      </dgm:t>
    </dgm:pt>
    <dgm:pt modelId="{C9EA1486-7A21-45B8-B830-C65E10DDD782}" type="sibTrans" cxnId="{CAF6225B-47C6-4B42-BA1A-E88C72252762}">
      <dgm:prSet/>
      <dgm:spPr/>
      <dgm:t>
        <a:bodyPr/>
        <a:lstStyle/>
        <a:p>
          <a:endParaRPr lang="en-US"/>
        </a:p>
      </dgm:t>
    </dgm:pt>
    <dgm:pt modelId="{90A8F989-7992-4708-9AF5-F8E744191764}">
      <dgm:prSet/>
      <dgm:spPr/>
      <dgm:t>
        <a:bodyPr/>
        <a:lstStyle/>
        <a:p>
          <a:pPr>
            <a:buNone/>
          </a:pPr>
          <a:r>
            <a:rPr lang="en-US">
              <a:solidFill>
                <a:schemeClr val="tx2"/>
              </a:solidFill>
            </a:rPr>
            <a:t>Everyday book talk builds strong early language skills.</a:t>
          </a:r>
        </a:p>
      </dgm:t>
    </dgm:pt>
    <dgm:pt modelId="{204EB0FD-87A8-44A4-B61F-482F85EBD46E}" type="parTrans" cxnId="{FFC1E894-3F45-4980-A372-736A1D0E2467}">
      <dgm:prSet/>
      <dgm:spPr/>
      <dgm:t>
        <a:bodyPr/>
        <a:lstStyle/>
        <a:p>
          <a:endParaRPr lang="en-US"/>
        </a:p>
      </dgm:t>
    </dgm:pt>
    <dgm:pt modelId="{DFA4C98D-D0D0-4642-AF12-9F88EDE59CB5}" type="sibTrans" cxnId="{FFC1E894-3F45-4980-A372-736A1D0E2467}">
      <dgm:prSet/>
      <dgm:spPr/>
      <dgm:t>
        <a:bodyPr/>
        <a:lstStyle/>
        <a:p>
          <a:endParaRPr lang="en-US"/>
        </a:p>
      </dgm:t>
    </dgm:pt>
    <dgm:pt modelId="{9B0FE09B-130E-461F-9812-7CFA6B89D8AA}" type="pres">
      <dgm:prSet presAssocID="{A6933856-0E39-4D1C-81D7-DCA620E7A150}" presName="diagram" presStyleCnt="0">
        <dgm:presLayoutVars>
          <dgm:dir/>
          <dgm:resizeHandles val="exact"/>
        </dgm:presLayoutVars>
      </dgm:prSet>
      <dgm:spPr/>
    </dgm:pt>
    <dgm:pt modelId="{C339979A-3D5C-4780-B047-AE11103C7529}" type="pres">
      <dgm:prSet presAssocID="{50C2DD09-9B9D-4EBE-A250-EF3D3ECCD0DC}" presName="node" presStyleLbl="node1" presStyleIdx="0" presStyleCnt="8">
        <dgm:presLayoutVars>
          <dgm:bulletEnabled val="1"/>
        </dgm:presLayoutVars>
      </dgm:prSet>
      <dgm:spPr/>
    </dgm:pt>
    <dgm:pt modelId="{2CA14BD6-95CC-40BA-B11F-1616F0FC4448}" type="pres">
      <dgm:prSet presAssocID="{87D36F95-1964-4863-8500-D3B7AAED65DD}" presName="sibTrans" presStyleCnt="0"/>
      <dgm:spPr/>
    </dgm:pt>
    <dgm:pt modelId="{B2D7EF06-461A-44AA-8F5B-81CEF8E4D510}" type="pres">
      <dgm:prSet presAssocID="{429482CE-F331-4B46-8B93-FC2018219AC8}" presName="node" presStyleLbl="node1" presStyleIdx="1" presStyleCnt="8">
        <dgm:presLayoutVars>
          <dgm:bulletEnabled val="1"/>
        </dgm:presLayoutVars>
      </dgm:prSet>
      <dgm:spPr/>
    </dgm:pt>
    <dgm:pt modelId="{0E53679E-FF4F-441F-A613-220289F29B21}" type="pres">
      <dgm:prSet presAssocID="{19A82BCD-BC43-4ADC-A785-142CE88DD5A7}" presName="sibTrans" presStyleCnt="0"/>
      <dgm:spPr/>
    </dgm:pt>
    <dgm:pt modelId="{3AE14A67-56E8-47D5-A0D9-EB011C0E6ED3}" type="pres">
      <dgm:prSet presAssocID="{1B4E80A4-E533-4A47-B0F0-EA6C111CCEAF}" presName="node" presStyleLbl="node1" presStyleIdx="2" presStyleCnt="8">
        <dgm:presLayoutVars>
          <dgm:bulletEnabled val="1"/>
        </dgm:presLayoutVars>
      </dgm:prSet>
      <dgm:spPr/>
    </dgm:pt>
    <dgm:pt modelId="{9720DB98-1B81-4FD5-A1BD-841BCC223F91}" type="pres">
      <dgm:prSet presAssocID="{5CECDDF5-297A-430B-8B1B-FBC8E8FCAE5E}" presName="sibTrans" presStyleCnt="0"/>
      <dgm:spPr/>
    </dgm:pt>
    <dgm:pt modelId="{9C7982D7-A2BA-480B-95DB-BB3023499F8A}" type="pres">
      <dgm:prSet presAssocID="{3ED5B520-F916-44A9-95F7-90A49FD39669}" presName="node" presStyleLbl="node1" presStyleIdx="3" presStyleCnt="8">
        <dgm:presLayoutVars>
          <dgm:bulletEnabled val="1"/>
        </dgm:presLayoutVars>
      </dgm:prSet>
      <dgm:spPr/>
    </dgm:pt>
    <dgm:pt modelId="{639DEB46-EF84-42DC-B4FD-1B988849961B}" type="pres">
      <dgm:prSet presAssocID="{9F0C6582-D21A-4493-B078-5289EB603A54}" presName="sibTrans" presStyleCnt="0"/>
      <dgm:spPr/>
    </dgm:pt>
    <dgm:pt modelId="{907A8A31-BA4B-44F9-8AB2-154EC0E38EB8}" type="pres">
      <dgm:prSet presAssocID="{9332E251-B07C-4FC1-B595-1B5A3A3BDCED}" presName="node" presStyleLbl="node1" presStyleIdx="4" presStyleCnt="8">
        <dgm:presLayoutVars>
          <dgm:bulletEnabled val="1"/>
        </dgm:presLayoutVars>
      </dgm:prSet>
      <dgm:spPr/>
    </dgm:pt>
    <dgm:pt modelId="{7B5BA47F-1BC2-4441-B5F2-EF72DD9BFED5}" type="pres">
      <dgm:prSet presAssocID="{A753BE65-A780-45DD-AF31-297A4324AE2D}" presName="sibTrans" presStyleCnt="0"/>
      <dgm:spPr/>
    </dgm:pt>
    <dgm:pt modelId="{7E5785A2-199E-4E12-B6DC-AB7CC07A5B95}" type="pres">
      <dgm:prSet presAssocID="{485AEB86-E4FC-4E72-881D-5DCC273A736E}" presName="node" presStyleLbl="node1" presStyleIdx="5" presStyleCnt="8">
        <dgm:presLayoutVars>
          <dgm:bulletEnabled val="1"/>
        </dgm:presLayoutVars>
      </dgm:prSet>
      <dgm:spPr/>
    </dgm:pt>
    <dgm:pt modelId="{B52CB35D-43D9-4658-8879-837B2AEAB261}" type="pres">
      <dgm:prSet presAssocID="{9B6A5397-0555-4D29-A5FE-5AE59DF340E3}" presName="sibTrans" presStyleCnt="0"/>
      <dgm:spPr/>
    </dgm:pt>
    <dgm:pt modelId="{F5D947AA-D0A6-4A1A-A57A-E7EA827F53F1}" type="pres">
      <dgm:prSet presAssocID="{F8D8DA1F-C803-462A-840D-10B875691BFC}" presName="node" presStyleLbl="node1" presStyleIdx="6" presStyleCnt="8">
        <dgm:presLayoutVars>
          <dgm:bulletEnabled val="1"/>
        </dgm:presLayoutVars>
      </dgm:prSet>
      <dgm:spPr/>
    </dgm:pt>
    <dgm:pt modelId="{D98DECE9-00B2-4D25-A229-7A740FD42D57}" type="pres">
      <dgm:prSet presAssocID="{C9EA1486-7A21-45B8-B830-C65E10DDD782}" presName="sibTrans" presStyleCnt="0"/>
      <dgm:spPr/>
    </dgm:pt>
    <dgm:pt modelId="{1BA0D9BC-EE3C-48E7-8BA5-7CBFFC8AA699}" type="pres">
      <dgm:prSet presAssocID="{90A8F989-7992-4708-9AF5-F8E744191764}" presName="node" presStyleLbl="node1" presStyleIdx="7" presStyleCnt="8">
        <dgm:presLayoutVars>
          <dgm:bulletEnabled val="1"/>
        </dgm:presLayoutVars>
      </dgm:prSet>
      <dgm:spPr/>
    </dgm:pt>
  </dgm:ptLst>
  <dgm:cxnLst>
    <dgm:cxn modelId="{24C3F109-7EF1-48B1-977B-4B5E9539AEEE}" srcId="{A6933856-0E39-4D1C-81D7-DCA620E7A150}" destId="{429482CE-F331-4B46-8B93-FC2018219AC8}" srcOrd="1" destOrd="0" parTransId="{91CE1BB5-6416-4691-80CB-3F76E052A07D}" sibTransId="{19A82BCD-BC43-4ADC-A785-142CE88DD5A7}"/>
    <dgm:cxn modelId="{2790E214-7C48-4D6F-964F-50CFC96CB70B}" srcId="{A6933856-0E39-4D1C-81D7-DCA620E7A150}" destId="{9332E251-B07C-4FC1-B595-1B5A3A3BDCED}" srcOrd="4" destOrd="0" parTransId="{6865BACB-6B5D-41B6-B0F0-457728676052}" sibTransId="{A753BE65-A780-45DD-AF31-297A4324AE2D}"/>
    <dgm:cxn modelId="{73774415-958D-44CA-A56C-624C7FDD1F22}" srcId="{A6933856-0E39-4D1C-81D7-DCA620E7A150}" destId="{3ED5B520-F916-44A9-95F7-90A49FD39669}" srcOrd="3" destOrd="0" parTransId="{23515B9D-783F-4CAD-80B7-5945FDCE2BDA}" sibTransId="{9F0C6582-D21A-4493-B078-5289EB603A54}"/>
    <dgm:cxn modelId="{F8E6C316-16A8-4B54-8F57-9F08646A7529}" type="presOf" srcId="{A6933856-0E39-4D1C-81D7-DCA620E7A150}" destId="{9B0FE09B-130E-461F-9812-7CFA6B89D8AA}" srcOrd="0" destOrd="0" presId="urn:microsoft.com/office/officeart/2005/8/layout/default"/>
    <dgm:cxn modelId="{2C5FF418-17D4-4F97-8298-6B67DC26A5E0}" type="presOf" srcId="{1B4E80A4-E533-4A47-B0F0-EA6C111CCEAF}" destId="{3AE14A67-56E8-47D5-A0D9-EB011C0E6ED3}" srcOrd="0" destOrd="0" presId="urn:microsoft.com/office/officeart/2005/8/layout/default"/>
    <dgm:cxn modelId="{9E30141B-F6EF-4C67-BCB7-C4096C3406DD}" type="presOf" srcId="{F8D8DA1F-C803-462A-840D-10B875691BFC}" destId="{F5D947AA-D0A6-4A1A-A57A-E7EA827F53F1}" srcOrd="0" destOrd="0" presId="urn:microsoft.com/office/officeart/2005/8/layout/default"/>
    <dgm:cxn modelId="{F9D00D3D-8B21-43AC-AC39-A103F5610992}" type="presOf" srcId="{429482CE-F331-4B46-8B93-FC2018219AC8}" destId="{B2D7EF06-461A-44AA-8F5B-81CEF8E4D510}" srcOrd="0" destOrd="0" presId="urn:microsoft.com/office/officeart/2005/8/layout/default"/>
    <dgm:cxn modelId="{CAF6225B-47C6-4B42-BA1A-E88C72252762}" srcId="{A6933856-0E39-4D1C-81D7-DCA620E7A150}" destId="{F8D8DA1F-C803-462A-840D-10B875691BFC}" srcOrd="6" destOrd="0" parTransId="{7A4A97AC-699F-481D-AF4C-4367E6B4C696}" sibTransId="{C9EA1486-7A21-45B8-B830-C65E10DDD782}"/>
    <dgm:cxn modelId="{5DC67F65-93D7-4404-9DE1-616302270F42}" srcId="{A6933856-0E39-4D1C-81D7-DCA620E7A150}" destId="{1B4E80A4-E533-4A47-B0F0-EA6C111CCEAF}" srcOrd="2" destOrd="0" parTransId="{8841FA2D-391E-4579-821F-1EDEC3664635}" sibTransId="{5CECDDF5-297A-430B-8B1B-FBC8E8FCAE5E}"/>
    <dgm:cxn modelId="{EB2D956C-9938-4EED-B4D3-B91774E9ACD2}" type="presOf" srcId="{9332E251-B07C-4FC1-B595-1B5A3A3BDCED}" destId="{907A8A31-BA4B-44F9-8AB2-154EC0E38EB8}" srcOrd="0" destOrd="0" presId="urn:microsoft.com/office/officeart/2005/8/layout/default"/>
    <dgm:cxn modelId="{467D2C72-7432-4593-9CAD-6528B37B5C61}" type="presOf" srcId="{485AEB86-E4FC-4E72-881D-5DCC273A736E}" destId="{7E5785A2-199E-4E12-B6DC-AB7CC07A5B95}" srcOrd="0" destOrd="0" presId="urn:microsoft.com/office/officeart/2005/8/layout/default"/>
    <dgm:cxn modelId="{E057F07A-212D-4FF4-B9C8-75D54C35D4AB}" type="presOf" srcId="{50C2DD09-9B9D-4EBE-A250-EF3D3ECCD0DC}" destId="{C339979A-3D5C-4780-B047-AE11103C7529}" srcOrd="0" destOrd="0" presId="urn:microsoft.com/office/officeart/2005/8/layout/default"/>
    <dgm:cxn modelId="{FFC1E894-3F45-4980-A372-736A1D0E2467}" srcId="{A6933856-0E39-4D1C-81D7-DCA620E7A150}" destId="{90A8F989-7992-4708-9AF5-F8E744191764}" srcOrd="7" destOrd="0" parTransId="{204EB0FD-87A8-44A4-B61F-482F85EBD46E}" sibTransId="{DFA4C98D-D0D0-4642-AF12-9F88EDE59CB5}"/>
    <dgm:cxn modelId="{03367FAD-4B78-40E2-BDA0-16C464A9D29B}" srcId="{A6933856-0E39-4D1C-81D7-DCA620E7A150}" destId="{50C2DD09-9B9D-4EBE-A250-EF3D3ECCD0DC}" srcOrd="0" destOrd="0" parTransId="{4359B629-820C-4911-A1E1-8F100976EE89}" sibTransId="{87D36F95-1964-4863-8500-D3B7AAED65DD}"/>
    <dgm:cxn modelId="{CA5F10E5-33C4-4D06-A023-C12BA99A5429}" type="presOf" srcId="{3ED5B520-F916-44A9-95F7-90A49FD39669}" destId="{9C7982D7-A2BA-480B-95DB-BB3023499F8A}" srcOrd="0" destOrd="0" presId="urn:microsoft.com/office/officeart/2005/8/layout/default"/>
    <dgm:cxn modelId="{019889EA-2648-4990-A473-CB6D3D1CA1E8}" type="presOf" srcId="{90A8F989-7992-4708-9AF5-F8E744191764}" destId="{1BA0D9BC-EE3C-48E7-8BA5-7CBFFC8AA699}" srcOrd="0" destOrd="0" presId="urn:microsoft.com/office/officeart/2005/8/layout/default"/>
    <dgm:cxn modelId="{A49C49F6-BAAF-47E2-B3E5-568455E2C95B}" srcId="{A6933856-0E39-4D1C-81D7-DCA620E7A150}" destId="{485AEB86-E4FC-4E72-881D-5DCC273A736E}" srcOrd="5" destOrd="0" parTransId="{E7F09D64-95C0-46BE-83C9-8E00F8B03FDB}" sibTransId="{9B6A5397-0555-4D29-A5FE-5AE59DF340E3}"/>
    <dgm:cxn modelId="{3C8AF54B-8AAD-4144-82BA-ACBB798019C6}" type="presParOf" srcId="{9B0FE09B-130E-461F-9812-7CFA6B89D8AA}" destId="{C339979A-3D5C-4780-B047-AE11103C7529}" srcOrd="0" destOrd="0" presId="urn:microsoft.com/office/officeart/2005/8/layout/default"/>
    <dgm:cxn modelId="{D1C8F723-13BF-4C09-926F-3E1141B40105}" type="presParOf" srcId="{9B0FE09B-130E-461F-9812-7CFA6B89D8AA}" destId="{2CA14BD6-95CC-40BA-B11F-1616F0FC4448}" srcOrd="1" destOrd="0" presId="urn:microsoft.com/office/officeart/2005/8/layout/default"/>
    <dgm:cxn modelId="{D0CC2E71-67F1-42B3-B3BD-4C11BE5FD689}" type="presParOf" srcId="{9B0FE09B-130E-461F-9812-7CFA6B89D8AA}" destId="{B2D7EF06-461A-44AA-8F5B-81CEF8E4D510}" srcOrd="2" destOrd="0" presId="urn:microsoft.com/office/officeart/2005/8/layout/default"/>
    <dgm:cxn modelId="{6821E6E1-071D-4EAC-9C71-FEF45E497A99}" type="presParOf" srcId="{9B0FE09B-130E-461F-9812-7CFA6B89D8AA}" destId="{0E53679E-FF4F-441F-A613-220289F29B21}" srcOrd="3" destOrd="0" presId="urn:microsoft.com/office/officeart/2005/8/layout/default"/>
    <dgm:cxn modelId="{68A7478C-FEE4-420F-9BB1-B96D1C965A87}" type="presParOf" srcId="{9B0FE09B-130E-461F-9812-7CFA6B89D8AA}" destId="{3AE14A67-56E8-47D5-A0D9-EB011C0E6ED3}" srcOrd="4" destOrd="0" presId="urn:microsoft.com/office/officeart/2005/8/layout/default"/>
    <dgm:cxn modelId="{F3535000-CF3F-4BDA-86BF-D373D1AA6066}" type="presParOf" srcId="{9B0FE09B-130E-461F-9812-7CFA6B89D8AA}" destId="{9720DB98-1B81-4FD5-A1BD-841BCC223F91}" srcOrd="5" destOrd="0" presId="urn:microsoft.com/office/officeart/2005/8/layout/default"/>
    <dgm:cxn modelId="{8597B45D-8E99-4202-861A-2E0AABF7E15A}" type="presParOf" srcId="{9B0FE09B-130E-461F-9812-7CFA6B89D8AA}" destId="{9C7982D7-A2BA-480B-95DB-BB3023499F8A}" srcOrd="6" destOrd="0" presId="urn:microsoft.com/office/officeart/2005/8/layout/default"/>
    <dgm:cxn modelId="{E4F750AD-B4CC-471A-8323-EB0B6EC997A0}" type="presParOf" srcId="{9B0FE09B-130E-461F-9812-7CFA6B89D8AA}" destId="{639DEB46-EF84-42DC-B4FD-1B988849961B}" srcOrd="7" destOrd="0" presId="urn:microsoft.com/office/officeart/2005/8/layout/default"/>
    <dgm:cxn modelId="{C052AEBA-2A0C-4A68-A162-AF107E001B87}" type="presParOf" srcId="{9B0FE09B-130E-461F-9812-7CFA6B89D8AA}" destId="{907A8A31-BA4B-44F9-8AB2-154EC0E38EB8}" srcOrd="8" destOrd="0" presId="urn:microsoft.com/office/officeart/2005/8/layout/default"/>
    <dgm:cxn modelId="{34420ED5-F1D1-411F-9465-385A9F8A717A}" type="presParOf" srcId="{9B0FE09B-130E-461F-9812-7CFA6B89D8AA}" destId="{7B5BA47F-1BC2-4441-B5F2-EF72DD9BFED5}" srcOrd="9" destOrd="0" presId="urn:microsoft.com/office/officeart/2005/8/layout/default"/>
    <dgm:cxn modelId="{10772EE1-3F4B-46C0-9612-BBAAA46A5FCD}" type="presParOf" srcId="{9B0FE09B-130E-461F-9812-7CFA6B89D8AA}" destId="{7E5785A2-199E-4E12-B6DC-AB7CC07A5B95}" srcOrd="10" destOrd="0" presId="urn:microsoft.com/office/officeart/2005/8/layout/default"/>
    <dgm:cxn modelId="{638978A5-968F-457C-9303-36A5923DA9D1}" type="presParOf" srcId="{9B0FE09B-130E-461F-9812-7CFA6B89D8AA}" destId="{B52CB35D-43D9-4658-8879-837B2AEAB261}" srcOrd="11" destOrd="0" presId="urn:microsoft.com/office/officeart/2005/8/layout/default"/>
    <dgm:cxn modelId="{355250BF-A4D5-4E0C-BCF9-2072AA7BF920}" type="presParOf" srcId="{9B0FE09B-130E-461F-9812-7CFA6B89D8AA}" destId="{F5D947AA-D0A6-4A1A-A57A-E7EA827F53F1}" srcOrd="12" destOrd="0" presId="urn:microsoft.com/office/officeart/2005/8/layout/default"/>
    <dgm:cxn modelId="{64371D54-1FD4-4820-ACCA-6831DD7EA0AF}" type="presParOf" srcId="{9B0FE09B-130E-461F-9812-7CFA6B89D8AA}" destId="{D98DECE9-00B2-4D25-A229-7A740FD42D57}" srcOrd="13" destOrd="0" presId="urn:microsoft.com/office/officeart/2005/8/layout/default"/>
    <dgm:cxn modelId="{943D9013-CAA3-4D3D-8BE4-FC13174BFDCA}" type="presParOf" srcId="{9B0FE09B-130E-461F-9812-7CFA6B89D8AA}" destId="{1BA0D9BC-EE3C-48E7-8BA5-7CBFFC8AA699}"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DDBEB6-B89D-4FC2-AE2F-177B0104588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D50A310-0A14-4815-9CD0-31DD0BD493C9}">
      <dgm:prSet phldrT="[Text]" custT="1"/>
      <dgm:spPr>
        <a:solidFill>
          <a:schemeClr val="bg1">
            <a:lumMod val="40000"/>
            <a:lumOff val="60000"/>
            <a:alpha val="67000"/>
          </a:schemeClr>
        </a:solidFill>
      </dgm:spPr>
      <dgm:t>
        <a:bodyPr/>
        <a:lstStyle/>
        <a:p>
          <a:pPr algn="ctr"/>
          <a:r>
            <a:rPr lang="en-US" sz="3200" b="1"/>
            <a:t>Tip 1</a:t>
          </a:r>
          <a:endParaRPr lang="en-US" sz="3200"/>
        </a:p>
      </dgm:t>
    </dgm:pt>
    <dgm:pt modelId="{9A69F010-6CAB-409F-9C82-231DD9236605}" type="parTrans" cxnId="{2F3F518D-337F-4244-B4C4-E063A4C57405}">
      <dgm:prSet/>
      <dgm:spPr/>
      <dgm:t>
        <a:bodyPr/>
        <a:lstStyle/>
        <a:p>
          <a:endParaRPr lang="en-US"/>
        </a:p>
      </dgm:t>
    </dgm:pt>
    <dgm:pt modelId="{FB209A30-5829-49AA-85A3-31C9C8362432}" type="sibTrans" cxnId="{2F3F518D-337F-4244-B4C4-E063A4C57405}">
      <dgm:prSet/>
      <dgm:spPr/>
      <dgm:t>
        <a:bodyPr/>
        <a:lstStyle/>
        <a:p>
          <a:endParaRPr lang="en-US"/>
        </a:p>
      </dgm:t>
    </dgm:pt>
    <dgm:pt modelId="{21E808B5-FB0F-4CE9-8DB4-172D0EEC7B4A}">
      <dgm:prSet phldrT="[Text]" custT="1"/>
      <dgm:spPr>
        <a:solidFill>
          <a:schemeClr val="bg1">
            <a:lumMod val="40000"/>
            <a:lumOff val="60000"/>
            <a:alpha val="67000"/>
          </a:schemeClr>
        </a:solidFill>
      </dgm:spPr>
      <dgm:t>
        <a:bodyPr/>
        <a:lstStyle/>
        <a:p>
          <a:pPr algn="ctr"/>
          <a:r>
            <a:rPr lang="en-US" sz="3200" b="1"/>
            <a:t>Tip 2 </a:t>
          </a:r>
        </a:p>
      </dgm:t>
    </dgm:pt>
    <dgm:pt modelId="{6A1F8E86-B16E-402C-8959-0C059C9831FC}" type="parTrans" cxnId="{BF690594-F758-4FB8-BA9C-8A0E6808E23C}">
      <dgm:prSet/>
      <dgm:spPr/>
      <dgm:t>
        <a:bodyPr/>
        <a:lstStyle/>
        <a:p>
          <a:endParaRPr lang="en-US"/>
        </a:p>
      </dgm:t>
    </dgm:pt>
    <dgm:pt modelId="{E609FA86-D902-4E23-BABF-244C9E6CDA74}" type="sibTrans" cxnId="{BF690594-F758-4FB8-BA9C-8A0E6808E23C}">
      <dgm:prSet/>
      <dgm:spPr/>
      <dgm:t>
        <a:bodyPr/>
        <a:lstStyle/>
        <a:p>
          <a:endParaRPr lang="en-US"/>
        </a:p>
      </dgm:t>
    </dgm:pt>
    <dgm:pt modelId="{FABD1F9B-BD0E-4734-86EA-88EE85B0C667}">
      <dgm:prSet phldrT="[Text]" custT="1"/>
      <dgm:spPr>
        <a:solidFill>
          <a:schemeClr val="bg1">
            <a:lumMod val="40000"/>
            <a:lumOff val="60000"/>
            <a:alpha val="67000"/>
          </a:schemeClr>
        </a:solidFill>
      </dgm:spPr>
      <dgm:t>
        <a:bodyPr/>
        <a:lstStyle/>
        <a:p>
          <a:pPr algn="l" rtl="0"/>
          <a:r>
            <a:rPr lang="en-US" sz="2400" b="0"/>
            <a:t>Talk about what you both see in the pictures. Name colors, shapes, and objects. </a:t>
          </a:r>
        </a:p>
      </dgm:t>
    </dgm:pt>
    <dgm:pt modelId="{2E57DCFD-2DD3-4BDB-8664-7D9B36616B93}" type="parTrans" cxnId="{80BCC678-874F-4480-9B33-486E6B24ECA7}">
      <dgm:prSet/>
      <dgm:spPr/>
      <dgm:t>
        <a:bodyPr/>
        <a:lstStyle/>
        <a:p>
          <a:endParaRPr lang="en-US"/>
        </a:p>
      </dgm:t>
    </dgm:pt>
    <dgm:pt modelId="{26468E35-8742-45F7-8F60-8AF40747AD6B}" type="sibTrans" cxnId="{80BCC678-874F-4480-9B33-486E6B24ECA7}">
      <dgm:prSet/>
      <dgm:spPr/>
      <dgm:t>
        <a:bodyPr/>
        <a:lstStyle/>
        <a:p>
          <a:endParaRPr lang="en-US"/>
        </a:p>
      </dgm:t>
    </dgm:pt>
    <dgm:pt modelId="{5D37491E-08A0-48B6-A99A-5512C45245CB}">
      <dgm:prSet phldrT="[Text]" custT="1"/>
      <dgm:spPr>
        <a:solidFill>
          <a:schemeClr val="bg1">
            <a:lumMod val="40000"/>
            <a:lumOff val="60000"/>
            <a:alpha val="67000"/>
          </a:schemeClr>
        </a:solidFill>
      </dgm:spPr>
      <dgm:t>
        <a:bodyPr/>
        <a:lstStyle/>
        <a:p>
          <a:pPr algn="l"/>
          <a:r>
            <a:rPr lang="en-US" sz="2400" b="0"/>
            <a:t>Talk about what is happening in the story.</a:t>
          </a:r>
        </a:p>
      </dgm:t>
    </dgm:pt>
    <dgm:pt modelId="{312DDE4F-49BD-4A57-B070-27C786FDDF23}" type="parTrans" cxnId="{9C423DBE-7FBA-4793-AF4C-6308673D868A}">
      <dgm:prSet/>
      <dgm:spPr/>
      <dgm:t>
        <a:bodyPr/>
        <a:lstStyle/>
        <a:p>
          <a:endParaRPr lang="en-US"/>
        </a:p>
      </dgm:t>
    </dgm:pt>
    <dgm:pt modelId="{CE1389AA-D608-4126-A5F0-A73AE1F90AA9}" type="sibTrans" cxnId="{9C423DBE-7FBA-4793-AF4C-6308673D868A}">
      <dgm:prSet/>
      <dgm:spPr/>
      <dgm:t>
        <a:bodyPr/>
        <a:lstStyle/>
        <a:p>
          <a:endParaRPr lang="en-US"/>
        </a:p>
      </dgm:t>
    </dgm:pt>
    <dgm:pt modelId="{215F1A3D-AB14-4BF5-B80D-A87B1964C555}">
      <dgm:prSet phldrT="[Text]" custT="1"/>
      <dgm:spPr>
        <a:solidFill>
          <a:schemeClr val="bg1">
            <a:lumMod val="40000"/>
            <a:lumOff val="60000"/>
            <a:alpha val="67000"/>
          </a:schemeClr>
        </a:solidFill>
      </dgm:spPr>
      <dgm:t>
        <a:bodyPr/>
        <a:lstStyle/>
        <a:p>
          <a:pPr algn="ctr"/>
          <a:r>
            <a:rPr lang="en-US" sz="3200" b="1"/>
            <a:t>Tip 3</a:t>
          </a:r>
        </a:p>
      </dgm:t>
    </dgm:pt>
    <dgm:pt modelId="{5B496127-E992-4D03-86AB-52B513A446B3}" type="parTrans" cxnId="{18B26592-B532-4B35-BC20-EDD3F99CAA9C}">
      <dgm:prSet/>
      <dgm:spPr/>
      <dgm:t>
        <a:bodyPr/>
        <a:lstStyle/>
        <a:p>
          <a:endParaRPr lang="en-US"/>
        </a:p>
      </dgm:t>
    </dgm:pt>
    <dgm:pt modelId="{21B58CBE-C98F-43B3-91C2-4FEC954CE177}" type="sibTrans" cxnId="{18B26592-B532-4B35-BC20-EDD3F99CAA9C}">
      <dgm:prSet/>
      <dgm:spPr/>
      <dgm:t>
        <a:bodyPr/>
        <a:lstStyle/>
        <a:p>
          <a:endParaRPr lang="en-US"/>
        </a:p>
      </dgm:t>
    </dgm:pt>
    <dgm:pt modelId="{50C59B82-62E4-4698-96EC-353EB4473C80}">
      <dgm:prSet phldrT="[Text]" custT="1"/>
      <dgm:spPr>
        <a:solidFill>
          <a:schemeClr val="bg1">
            <a:lumMod val="40000"/>
            <a:lumOff val="60000"/>
            <a:alpha val="67000"/>
          </a:schemeClr>
        </a:solidFill>
      </dgm:spPr>
      <dgm:t>
        <a:bodyPr/>
        <a:lstStyle/>
        <a:p>
          <a:pPr algn="l"/>
          <a:r>
            <a:rPr lang="en-US" sz="2400" b="0" dirty="0"/>
            <a:t>Guess what might happen next in the story.</a:t>
          </a:r>
        </a:p>
      </dgm:t>
    </dgm:pt>
    <dgm:pt modelId="{FFCD8073-1E6F-4994-A423-0292C3A93A92}" type="parTrans" cxnId="{4319B1AB-DC7B-4086-AAF7-AFAA24B65516}">
      <dgm:prSet/>
      <dgm:spPr/>
      <dgm:t>
        <a:bodyPr/>
        <a:lstStyle/>
        <a:p>
          <a:endParaRPr lang="en-US"/>
        </a:p>
      </dgm:t>
    </dgm:pt>
    <dgm:pt modelId="{64EC7D56-FD5F-49A2-AD93-6A9D563241C9}" type="sibTrans" cxnId="{4319B1AB-DC7B-4086-AAF7-AFAA24B65516}">
      <dgm:prSet/>
      <dgm:spPr/>
      <dgm:t>
        <a:bodyPr/>
        <a:lstStyle/>
        <a:p>
          <a:endParaRPr lang="en-US"/>
        </a:p>
      </dgm:t>
    </dgm:pt>
    <dgm:pt modelId="{A71145AB-D2C9-4DD3-86AB-F4E386F8342A}">
      <dgm:prSet phldrT="[Text]" custT="1"/>
      <dgm:spPr>
        <a:solidFill>
          <a:schemeClr val="bg1">
            <a:lumMod val="40000"/>
            <a:lumOff val="60000"/>
            <a:alpha val="67000"/>
          </a:schemeClr>
        </a:solidFill>
      </dgm:spPr>
      <dgm:t>
        <a:bodyPr/>
        <a:lstStyle/>
        <a:p>
          <a:pPr algn="ctr"/>
          <a:r>
            <a:rPr lang="en-US" sz="3200" b="1"/>
            <a:t>Tip 4</a:t>
          </a:r>
        </a:p>
      </dgm:t>
    </dgm:pt>
    <dgm:pt modelId="{E5C103CB-3538-445B-8788-3C2132995716}" type="parTrans" cxnId="{B563B024-9D29-45D3-8A5C-6926A5E4C42A}">
      <dgm:prSet/>
      <dgm:spPr/>
      <dgm:t>
        <a:bodyPr/>
        <a:lstStyle/>
        <a:p>
          <a:endParaRPr lang="en-US"/>
        </a:p>
      </dgm:t>
    </dgm:pt>
    <dgm:pt modelId="{30AB2B92-BE0F-4F98-8F18-FD94DACF2E91}" type="sibTrans" cxnId="{B563B024-9D29-45D3-8A5C-6926A5E4C42A}">
      <dgm:prSet/>
      <dgm:spPr/>
      <dgm:t>
        <a:bodyPr/>
        <a:lstStyle/>
        <a:p>
          <a:endParaRPr lang="en-US"/>
        </a:p>
      </dgm:t>
    </dgm:pt>
    <dgm:pt modelId="{CAFA3714-5AF6-46B4-9E5D-EE71FD5F5FA0}">
      <dgm:prSet phldrT="[Text]" custT="1"/>
      <dgm:spPr>
        <a:solidFill>
          <a:schemeClr val="bg1">
            <a:lumMod val="40000"/>
            <a:lumOff val="60000"/>
            <a:alpha val="67000"/>
          </a:schemeClr>
        </a:solidFill>
      </dgm:spPr>
      <dgm:t>
        <a:bodyPr/>
        <a:lstStyle/>
        <a:p>
          <a:pPr algn="l"/>
          <a:r>
            <a:rPr lang="en-US" sz="2400" b="0"/>
            <a:t>Make connections between the book and your life or what you know.</a:t>
          </a:r>
        </a:p>
      </dgm:t>
    </dgm:pt>
    <dgm:pt modelId="{156D3526-F5B5-474E-98EC-AA853D693C97}" type="parTrans" cxnId="{D52372A8-3F0A-4A55-978F-03DE2EE85350}">
      <dgm:prSet/>
      <dgm:spPr/>
      <dgm:t>
        <a:bodyPr/>
        <a:lstStyle/>
        <a:p>
          <a:endParaRPr lang="en-US"/>
        </a:p>
      </dgm:t>
    </dgm:pt>
    <dgm:pt modelId="{2C9F137F-59F3-4B9E-9B2C-0B27E4DA3DB9}" type="sibTrans" cxnId="{D52372A8-3F0A-4A55-978F-03DE2EE85350}">
      <dgm:prSet/>
      <dgm:spPr/>
      <dgm:t>
        <a:bodyPr/>
        <a:lstStyle/>
        <a:p>
          <a:endParaRPr lang="en-US"/>
        </a:p>
      </dgm:t>
    </dgm:pt>
    <dgm:pt modelId="{506DB1BE-C119-4C62-A6FB-64C5DFBA232E}" type="pres">
      <dgm:prSet presAssocID="{A0DDBEB6-B89D-4FC2-AE2F-177B01045881}" presName="diagram" presStyleCnt="0">
        <dgm:presLayoutVars>
          <dgm:dir/>
          <dgm:resizeHandles val="exact"/>
        </dgm:presLayoutVars>
      </dgm:prSet>
      <dgm:spPr/>
    </dgm:pt>
    <dgm:pt modelId="{BA6B7367-EDD0-4736-B197-44ABC0D5DD32}" type="pres">
      <dgm:prSet presAssocID="{FD50A310-0A14-4815-9CD0-31DD0BD493C9}" presName="node" presStyleLbl="node1" presStyleIdx="0" presStyleCnt="4" custScaleY="232858">
        <dgm:presLayoutVars>
          <dgm:bulletEnabled val="1"/>
        </dgm:presLayoutVars>
      </dgm:prSet>
      <dgm:spPr/>
    </dgm:pt>
    <dgm:pt modelId="{7271EA67-E7DD-45BF-9972-550B54801B1F}" type="pres">
      <dgm:prSet presAssocID="{FB209A30-5829-49AA-85A3-31C9C8362432}" presName="sibTrans" presStyleCnt="0"/>
      <dgm:spPr/>
    </dgm:pt>
    <dgm:pt modelId="{F2DA76C1-E215-4717-9AB6-5795AE5D201F}" type="pres">
      <dgm:prSet presAssocID="{21E808B5-FB0F-4CE9-8DB4-172D0EEC7B4A}" presName="node" presStyleLbl="node1" presStyleIdx="1" presStyleCnt="4" custScaleY="230766">
        <dgm:presLayoutVars>
          <dgm:bulletEnabled val="1"/>
        </dgm:presLayoutVars>
      </dgm:prSet>
      <dgm:spPr/>
    </dgm:pt>
    <dgm:pt modelId="{8C7623C6-CEF2-493F-89D6-A1BA1929A918}" type="pres">
      <dgm:prSet presAssocID="{E609FA86-D902-4E23-BABF-244C9E6CDA74}" presName="sibTrans" presStyleCnt="0"/>
      <dgm:spPr/>
    </dgm:pt>
    <dgm:pt modelId="{8A9F14A1-A466-4620-8877-84BD5DD03DDC}" type="pres">
      <dgm:prSet presAssocID="{215F1A3D-AB14-4BF5-B80D-A87B1964C555}" presName="node" presStyleLbl="node1" presStyleIdx="2" presStyleCnt="4" custScaleY="224464">
        <dgm:presLayoutVars>
          <dgm:bulletEnabled val="1"/>
        </dgm:presLayoutVars>
      </dgm:prSet>
      <dgm:spPr/>
    </dgm:pt>
    <dgm:pt modelId="{F4259449-114D-4A99-9ECE-756BE823C62D}" type="pres">
      <dgm:prSet presAssocID="{21B58CBE-C98F-43B3-91C2-4FEC954CE177}" presName="sibTrans" presStyleCnt="0"/>
      <dgm:spPr/>
    </dgm:pt>
    <dgm:pt modelId="{9F6BBB25-DF51-4C5F-86F8-4824E679B68C}" type="pres">
      <dgm:prSet presAssocID="{A71145AB-D2C9-4DD3-86AB-F4E386F8342A}" presName="node" presStyleLbl="node1" presStyleIdx="3" presStyleCnt="4" custScaleY="224723">
        <dgm:presLayoutVars>
          <dgm:bulletEnabled val="1"/>
        </dgm:presLayoutVars>
      </dgm:prSet>
      <dgm:spPr/>
    </dgm:pt>
  </dgm:ptLst>
  <dgm:cxnLst>
    <dgm:cxn modelId="{B2C0C81B-0155-436A-A286-801F2F40B875}" type="presOf" srcId="{50C59B82-62E4-4698-96EC-353EB4473C80}" destId="{8A9F14A1-A466-4620-8877-84BD5DD03DDC}" srcOrd="0" destOrd="1" presId="urn:microsoft.com/office/officeart/2005/8/layout/default"/>
    <dgm:cxn modelId="{4F72DE1B-2888-4E68-8D1D-863A9DC51EE2}" type="presOf" srcId="{21E808B5-FB0F-4CE9-8DB4-172D0EEC7B4A}" destId="{F2DA76C1-E215-4717-9AB6-5795AE5D201F}" srcOrd="0" destOrd="0" presId="urn:microsoft.com/office/officeart/2005/8/layout/default"/>
    <dgm:cxn modelId="{B563B024-9D29-45D3-8A5C-6926A5E4C42A}" srcId="{A0DDBEB6-B89D-4FC2-AE2F-177B01045881}" destId="{A71145AB-D2C9-4DD3-86AB-F4E386F8342A}" srcOrd="3" destOrd="0" parTransId="{E5C103CB-3538-445B-8788-3C2132995716}" sibTransId="{30AB2B92-BE0F-4F98-8F18-FD94DACF2E91}"/>
    <dgm:cxn modelId="{C790514E-6385-47B5-BA02-D54BE6326D9A}" type="presOf" srcId="{FABD1F9B-BD0E-4734-86EA-88EE85B0C667}" destId="{BA6B7367-EDD0-4736-B197-44ABC0D5DD32}" srcOrd="0" destOrd="1" presId="urn:microsoft.com/office/officeart/2005/8/layout/default"/>
    <dgm:cxn modelId="{60359658-7890-4700-BA41-1D18A76DA33B}" type="presOf" srcId="{FD50A310-0A14-4815-9CD0-31DD0BD493C9}" destId="{BA6B7367-EDD0-4736-B197-44ABC0D5DD32}" srcOrd="0" destOrd="0" presId="urn:microsoft.com/office/officeart/2005/8/layout/default"/>
    <dgm:cxn modelId="{80BCC678-874F-4480-9B33-486E6B24ECA7}" srcId="{FD50A310-0A14-4815-9CD0-31DD0BD493C9}" destId="{FABD1F9B-BD0E-4734-86EA-88EE85B0C667}" srcOrd="0" destOrd="0" parTransId="{2E57DCFD-2DD3-4BDB-8664-7D9B36616B93}" sibTransId="{26468E35-8742-45F7-8F60-8AF40747AD6B}"/>
    <dgm:cxn modelId="{BF4A8888-6BC3-47A8-93E2-7663ACCB5DDB}" type="presOf" srcId="{5D37491E-08A0-48B6-A99A-5512C45245CB}" destId="{F2DA76C1-E215-4717-9AB6-5795AE5D201F}" srcOrd="0" destOrd="1" presId="urn:microsoft.com/office/officeart/2005/8/layout/default"/>
    <dgm:cxn modelId="{2F3F518D-337F-4244-B4C4-E063A4C57405}" srcId="{A0DDBEB6-B89D-4FC2-AE2F-177B01045881}" destId="{FD50A310-0A14-4815-9CD0-31DD0BD493C9}" srcOrd="0" destOrd="0" parTransId="{9A69F010-6CAB-409F-9C82-231DD9236605}" sibTransId="{FB209A30-5829-49AA-85A3-31C9C8362432}"/>
    <dgm:cxn modelId="{18B26592-B532-4B35-BC20-EDD3F99CAA9C}" srcId="{A0DDBEB6-B89D-4FC2-AE2F-177B01045881}" destId="{215F1A3D-AB14-4BF5-B80D-A87B1964C555}" srcOrd="2" destOrd="0" parTransId="{5B496127-E992-4D03-86AB-52B513A446B3}" sibTransId="{21B58CBE-C98F-43B3-91C2-4FEC954CE177}"/>
    <dgm:cxn modelId="{BF690594-F758-4FB8-BA9C-8A0E6808E23C}" srcId="{A0DDBEB6-B89D-4FC2-AE2F-177B01045881}" destId="{21E808B5-FB0F-4CE9-8DB4-172D0EEC7B4A}" srcOrd="1" destOrd="0" parTransId="{6A1F8E86-B16E-402C-8959-0C059C9831FC}" sibTransId="{E609FA86-D902-4E23-BABF-244C9E6CDA74}"/>
    <dgm:cxn modelId="{DC81C89F-9894-4AE6-A449-48BA8905E9E9}" type="presOf" srcId="{A0DDBEB6-B89D-4FC2-AE2F-177B01045881}" destId="{506DB1BE-C119-4C62-A6FB-64C5DFBA232E}" srcOrd="0" destOrd="0" presId="urn:microsoft.com/office/officeart/2005/8/layout/default"/>
    <dgm:cxn modelId="{D52372A8-3F0A-4A55-978F-03DE2EE85350}" srcId="{A71145AB-D2C9-4DD3-86AB-F4E386F8342A}" destId="{CAFA3714-5AF6-46B4-9E5D-EE71FD5F5FA0}" srcOrd="0" destOrd="0" parTransId="{156D3526-F5B5-474E-98EC-AA853D693C97}" sibTransId="{2C9F137F-59F3-4B9E-9B2C-0B27E4DA3DB9}"/>
    <dgm:cxn modelId="{4319B1AB-DC7B-4086-AAF7-AFAA24B65516}" srcId="{215F1A3D-AB14-4BF5-B80D-A87B1964C555}" destId="{50C59B82-62E4-4698-96EC-353EB4473C80}" srcOrd="0" destOrd="0" parTransId="{FFCD8073-1E6F-4994-A423-0292C3A93A92}" sibTransId="{64EC7D56-FD5F-49A2-AD93-6A9D563241C9}"/>
    <dgm:cxn modelId="{EC7D34B9-30A1-4A73-AA51-3682A8F70893}" type="presOf" srcId="{CAFA3714-5AF6-46B4-9E5D-EE71FD5F5FA0}" destId="{9F6BBB25-DF51-4C5F-86F8-4824E679B68C}" srcOrd="0" destOrd="1" presId="urn:microsoft.com/office/officeart/2005/8/layout/default"/>
    <dgm:cxn modelId="{9C423DBE-7FBA-4793-AF4C-6308673D868A}" srcId="{21E808B5-FB0F-4CE9-8DB4-172D0EEC7B4A}" destId="{5D37491E-08A0-48B6-A99A-5512C45245CB}" srcOrd="0" destOrd="0" parTransId="{312DDE4F-49BD-4A57-B070-27C786FDDF23}" sibTransId="{CE1389AA-D608-4126-A5F0-A73AE1F90AA9}"/>
    <dgm:cxn modelId="{AEF46ADB-01EE-487B-ABCB-9D7F93B12F8C}" type="presOf" srcId="{A71145AB-D2C9-4DD3-86AB-F4E386F8342A}" destId="{9F6BBB25-DF51-4C5F-86F8-4824E679B68C}" srcOrd="0" destOrd="0" presId="urn:microsoft.com/office/officeart/2005/8/layout/default"/>
    <dgm:cxn modelId="{7B69D4DC-7FE4-4028-B3B0-C2C268E073D1}" type="presOf" srcId="{215F1A3D-AB14-4BF5-B80D-A87B1964C555}" destId="{8A9F14A1-A466-4620-8877-84BD5DD03DDC}" srcOrd="0" destOrd="0" presId="urn:microsoft.com/office/officeart/2005/8/layout/default"/>
    <dgm:cxn modelId="{4EA7D416-214E-49AA-B4E6-8D3961F2A414}" type="presParOf" srcId="{506DB1BE-C119-4C62-A6FB-64C5DFBA232E}" destId="{BA6B7367-EDD0-4736-B197-44ABC0D5DD32}" srcOrd="0" destOrd="0" presId="urn:microsoft.com/office/officeart/2005/8/layout/default"/>
    <dgm:cxn modelId="{C63ACA52-E705-4450-A3D4-BC13D1F25E7C}" type="presParOf" srcId="{506DB1BE-C119-4C62-A6FB-64C5DFBA232E}" destId="{7271EA67-E7DD-45BF-9972-550B54801B1F}" srcOrd="1" destOrd="0" presId="urn:microsoft.com/office/officeart/2005/8/layout/default"/>
    <dgm:cxn modelId="{EC94C76B-227E-4888-AD64-57083F1403CE}" type="presParOf" srcId="{506DB1BE-C119-4C62-A6FB-64C5DFBA232E}" destId="{F2DA76C1-E215-4717-9AB6-5795AE5D201F}" srcOrd="2" destOrd="0" presId="urn:microsoft.com/office/officeart/2005/8/layout/default"/>
    <dgm:cxn modelId="{A9F3F7C6-8528-4931-A217-716CFFCD9577}" type="presParOf" srcId="{506DB1BE-C119-4C62-A6FB-64C5DFBA232E}" destId="{8C7623C6-CEF2-493F-89D6-A1BA1929A918}" srcOrd="3" destOrd="0" presId="urn:microsoft.com/office/officeart/2005/8/layout/default"/>
    <dgm:cxn modelId="{82B7E2B8-07C6-49DC-BF32-74BA4C07A3F1}" type="presParOf" srcId="{506DB1BE-C119-4C62-A6FB-64C5DFBA232E}" destId="{8A9F14A1-A466-4620-8877-84BD5DD03DDC}" srcOrd="4" destOrd="0" presId="urn:microsoft.com/office/officeart/2005/8/layout/default"/>
    <dgm:cxn modelId="{9FC6DB5D-88A5-4925-810E-AC31AE5641D4}" type="presParOf" srcId="{506DB1BE-C119-4C62-A6FB-64C5DFBA232E}" destId="{F4259449-114D-4A99-9ECE-756BE823C62D}" srcOrd="5" destOrd="0" presId="urn:microsoft.com/office/officeart/2005/8/layout/default"/>
    <dgm:cxn modelId="{15DF14A4-204C-4143-962B-25A52E51683A}" type="presParOf" srcId="{506DB1BE-C119-4C62-A6FB-64C5DFBA232E}" destId="{9F6BBB25-DF51-4C5F-86F8-4824E679B68C}" srcOrd="6" destOrd="0" presId="urn:microsoft.com/office/officeart/2005/8/layout/default"/>
  </dgm:cxnLst>
  <dgm:bg/>
  <dgm:whole>
    <a:ln w="12700">
      <a:solidFill>
        <a:schemeClr val="bg1">
          <a:lumMod val="75000"/>
        </a:schemeClr>
      </a:solidFill>
      <a:extLst>
        <a:ext uri="{C807C97D-BFC1-408E-A445-0C87EB9F89A2}">
          <ask:lineSketchStyleProps xmlns:ask="http://schemas.microsoft.com/office/drawing/2018/sketchyshapes">
            <ask:type>
              <ask:lineSketchNone/>
            </ask:type>
          </ask:lineSketchStyleProps>
        </a:ext>
      </a:extLst>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D98CF3-1A60-4138-868F-A45B02A3E37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64D07CC8-22DB-448C-9BFF-92D655FE96F7}">
      <dgm:prSet phldrT="[Text]"/>
      <dgm:spPr>
        <a:solidFill>
          <a:srgbClr val="FBE3BF"/>
        </a:solidFill>
      </dgm:spPr>
      <dgm:t>
        <a:bodyPr/>
        <a:lstStyle/>
        <a:p>
          <a:pPr>
            <a:buClrTx/>
            <a:buSzTx/>
            <a:buFontTx/>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Completion</a:t>
          </a:r>
          <a:endParaRPr lang="en-US" b="0"/>
        </a:p>
      </dgm:t>
    </dgm:pt>
    <dgm:pt modelId="{2E0BC098-68F5-4C01-8D96-E76BE9B7AE3F}" type="parTrans" cxnId="{1A3475D1-4D5F-423B-9976-BF83F396DAD3}">
      <dgm:prSet/>
      <dgm:spPr/>
      <dgm:t>
        <a:bodyPr/>
        <a:lstStyle/>
        <a:p>
          <a:endParaRPr lang="en-US"/>
        </a:p>
      </dgm:t>
    </dgm:pt>
    <dgm:pt modelId="{E7A60BFF-1F3B-4E83-8300-D53A4CC1A495}" type="sibTrans" cxnId="{1A3475D1-4D5F-423B-9976-BF83F396DAD3}">
      <dgm:prSet/>
      <dgm:spPr/>
      <dgm:t>
        <a:bodyPr/>
        <a:lstStyle/>
        <a:p>
          <a:endParaRPr lang="en-US"/>
        </a:p>
      </dgm:t>
    </dgm:pt>
    <dgm:pt modelId="{20421E53-FCD4-43AE-8738-C81AC6B22A8A}">
      <dgm:prSet phldrT="[Text]"/>
      <dgm:spPr>
        <a:solidFill>
          <a:schemeClr val="tx2">
            <a:lumMod val="85000"/>
            <a:alpha val="90000"/>
          </a:schemeClr>
        </a:solidFill>
        <a:ln>
          <a:solidFill>
            <a:schemeClr val="accent1">
              <a:alpha val="90000"/>
            </a:schemeClr>
          </a:solidFill>
        </a:ln>
      </dgm:spPr>
      <dgm:t>
        <a:bodyPr/>
        <a:lstStyle/>
        <a:p>
          <a:pPr>
            <a:buClrTx/>
            <a:buSzTx/>
            <a:buFontTx/>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Ask your child to fill in the blank using words from the story after it is repeated several times or once it is very familiar.</a:t>
          </a:r>
          <a:endParaRPr lang="en-US"/>
        </a:p>
      </dgm:t>
    </dgm:pt>
    <dgm:pt modelId="{AF8C723B-A6B3-4C59-B600-F28E183B856F}" type="parTrans" cxnId="{6E6BF0B8-5D4B-4D46-B74E-5E6E0EC71909}">
      <dgm:prSet/>
      <dgm:spPr/>
      <dgm:t>
        <a:bodyPr/>
        <a:lstStyle/>
        <a:p>
          <a:endParaRPr lang="en-US"/>
        </a:p>
      </dgm:t>
    </dgm:pt>
    <dgm:pt modelId="{57037110-A476-4E4A-9D26-841E530AE828}" type="sibTrans" cxnId="{6E6BF0B8-5D4B-4D46-B74E-5E6E0EC71909}">
      <dgm:prSet/>
      <dgm:spPr/>
      <dgm:t>
        <a:bodyPr/>
        <a:lstStyle/>
        <a:p>
          <a:endParaRPr lang="en-US"/>
        </a:p>
      </dgm:t>
    </dgm:pt>
    <dgm:pt modelId="{41421E97-F8BC-4D6A-BFDF-3672FB40154A}">
      <dgm:prSet phldrT="[Text]" phldr="0"/>
      <dgm:spPr>
        <a:solidFill>
          <a:srgbClr val="D9A050"/>
        </a:solidFill>
      </dgm:spPr>
      <dgm:t>
        <a:bodyPr/>
        <a:lstStyle/>
        <a:p>
          <a:r>
            <a:rPr lang="en-US"/>
            <a:t>Recall</a:t>
          </a:r>
        </a:p>
      </dgm:t>
    </dgm:pt>
    <dgm:pt modelId="{1EF985C7-9867-4354-99B4-34F8D8F46663}" type="parTrans" cxnId="{FEC79595-BE99-40CD-9D80-18D8FB2CDE1D}">
      <dgm:prSet/>
      <dgm:spPr/>
      <dgm:t>
        <a:bodyPr/>
        <a:lstStyle/>
        <a:p>
          <a:endParaRPr lang="en-US"/>
        </a:p>
      </dgm:t>
    </dgm:pt>
    <dgm:pt modelId="{38FF71FC-3084-401B-B219-A7A563966A3E}" type="sibTrans" cxnId="{FEC79595-BE99-40CD-9D80-18D8FB2CDE1D}">
      <dgm:prSet/>
      <dgm:spPr/>
      <dgm:t>
        <a:bodyPr/>
        <a:lstStyle/>
        <a:p>
          <a:endParaRPr lang="en-US"/>
        </a:p>
      </dgm:t>
    </dgm:pt>
    <dgm:pt modelId="{D172E49C-94D7-4A02-94AF-DE8DB43F8C04}">
      <dgm:prSet phldrT="[Text]"/>
      <dgm:spPr>
        <a:solidFill>
          <a:schemeClr val="tx2">
            <a:lumMod val="85000"/>
            <a:alpha val="90000"/>
          </a:schemeClr>
        </a:solidFill>
        <a:ln>
          <a:solidFill>
            <a:schemeClr val="accent1">
              <a:alpha val="90000"/>
            </a:schemeClr>
          </a:solidFill>
        </a:ln>
      </dgm:spPr>
      <dgm:t>
        <a:bodyPr/>
        <a:lstStyle/>
        <a:p>
          <a:pPr>
            <a:buClrTx/>
            <a:buSzTx/>
            <a:buFontTx/>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Ask your child to tell you what happened in the story.</a:t>
          </a:r>
          <a:endParaRPr lang="en-US"/>
        </a:p>
      </dgm:t>
    </dgm:pt>
    <dgm:pt modelId="{69DAEFBB-CC5A-4ECC-B37C-D61F8EBBA3DC}" type="parTrans" cxnId="{231D9BCF-3777-4C12-B2F6-E1FDF5563895}">
      <dgm:prSet/>
      <dgm:spPr/>
      <dgm:t>
        <a:bodyPr/>
        <a:lstStyle/>
        <a:p>
          <a:endParaRPr lang="en-US"/>
        </a:p>
      </dgm:t>
    </dgm:pt>
    <dgm:pt modelId="{3627AFBC-0E28-4D59-B067-4C855688F8EC}" type="sibTrans" cxnId="{231D9BCF-3777-4C12-B2F6-E1FDF5563895}">
      <dgm:prSet/>
      <dgm:spPr/>
      <dgm:t>
        <a:bodyPr/>
        <a:lstStyle/>
        <a:p>
          <a:endParaRPr lang="en-US"/>
        </a:p>
      </dgm:t>
    </dgm:pt>
    <dgm:pt modelId="{99563D00-9384-4B99-8F87-C83D834A5250}">
      <dgm:prSet phldrT="[Text]" phldr="0"/>
      <dgm:spPr>
        <a:solidFill>
          <a:schemeClr val="tx1">
            <a:lumMod val="40000"/>
            <a:lumOff val="60000"/>
          </a:schemeClr>
        </a:solidFill>
      </dgm:spPr>
      <dgm:t>
        <a:bodyPr/>
        <a:lstStyle/>
        <a:p>
          <a:r>
            <a:rPr lang="en-US"/>
            <a:t>Open-Ended</a:t>
          </a:r>
        </a:p>
      </dgm:t>
    </dgm:pt>
    <dgm:pt modelId="{BDB217F7-7222-42F0-A79A-6C22AD33829E}" type="parTrans" cxnId="{4504B371-F650-4668-B13C-ADDBB3BECE12}">
      <dgm:prSet/>
      <dgm:spPr/>
      <dgm:t>
        <a:bodyPr/>
        <a:lstStyle/>
        <a:p>
          <a:endParaRPr lang="en-US"/>
        </a:p>
      </dgm:t>
    </dgm:pt>
    <dgm:pt modelId="{52C354C4-866F-4726-B5A2-225ABCBC7748}" type="sibTrans" cxnId="{4504B371-F650-4668-B13C-ADDBB3BECE12}">
      <dgm:prSet/>
      <dgm:spPr/>
      <dgm:t>
        <a:bodyPr/>
        <a:lstStyle/>
        <a:p>
          <a:endParaRPr lang="en-US"/>
        </a:p>
      </dgm:t>
    </dgm:pt>
    <dgm:pt modelId="{AD04E6C6-F7DB-4A77-A52D-6D7AF3B068B7}">
      <dgm:prSet phldrT="[Text]"/>
      <dgm:spPr>
        <a:solidFill>
          <a:schemeClr val="tx2">
            <a:lumMod val="85000"/>
            <a:alpha val="90000"/>
          </a:schemeClr>
        </a:solidFill>
        <a:ln>
          <a:solidFill>
            <a:schemeClr val="accent1">
              <a:alpha val="90000"/>
            </a:schemeClr>
          </a:solidFill>
        </a:ln>
      </dgm:spPr>
      <dgm:t>
        <a:bodyPr/>
        <a:lstStyle/>
        <a:p>
          <a:pPr>
            <a:buClrTx/>
            <a:buSzTx/>
            <a:buFontTx/>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Ask your child what is happening in a picture or story to get her talking.</a:t>
          </a:r>
          <a:endParaRPr lang="en-US"/>
        </a:p>
      </dgm:t>
    </dgm:pt>
    <dgm:pt modelId="{70B11CD0-12DD-4064-B620-B984084E4CCC}" type="parTrans" cxnId="{69D671C7-EFBD-477C-8E68-1BFBDF80CA26}">
      <dgm:prSet/>
      <dgm:spPr/>
      <dgm:t>
        <a:bodyPr/>
        <a:lstStyle/>
        <a:p>
          <a:endParaRPr lang="en-US"/>
        </a:p>
      </dgm:t>
    </dgm:pt>
    <dgm:pt modelId="{C4876FBD-D2FD-440D-8364-F78D95D333A5}" type="sibTrans" cxnId="{69D671C7-EFBD-477C-8E68-1BFBDF80CA26}">
      <dgm:prSet/>
      <dgm:spPr/>
      <dgm:t>
        <a:bodyPr/>
        <a:lstStyle/>
        <a:p>
          <a:endParaRPr lang="en-US"/>
        </a:p>
      </dgm:t>
    </dgm:pt>
    <dgm:pt modelId="{84FDE867-3062-4BDA-9FE9-0FD6E0BE2B53}">
      <dgm:prSet/>
      <dgm:spPr>
        <a:solidFill>
          <a:srgbClr val="A3E29E"/>
        </a:solidFill>
      </dgm:spPr>
      <dgm:t>
        <a:bodyPr/>
        <a:lstStyle/>
        <a:p>
          <a:r>
            <a:rPr kumimoji="0" lang="en-US" b="0" i="0" u="none" strike="noStrike" cap="none" spc="0" normalizeH="0" baseline="0" noProof="0">
              <a:ln>
                <a:noFill/>
              </a:ln>
              <a:solidFill>
                <a:srgbClr val="01090A"/>
              </a:solidFill>
              <a:effectLst/>
              <a:uLnTx/>
              <a:uFillTx/>
              <a:latin typeface="Calibri" panose="020F0502020204030204"/>
              <a:ea typeface="+mn-ea"/>
              <a:cs typeface="+mn-cs"/>
            </a:rPr>
            <a:t>“</a:t>
          </a:r>
          <a:r>
            <a:rPr kumimoji="0" lang="en-US" b="0" i="0" u="none" strike="noStrike" cap="none" spc="0" normalizeH="0" baseline="0" noProof="0" err="1">
              <a:ln>
                <a:noFill/>
              </a:ln>
              <a:solidFill>
                <a:srgbClr val="01090A"/>
              </a:solidFill>
              <a:effectLst/>
              <a:uLnTx/>
              <a:uFillTx/>
              <a:latin typeface="Calibri" panose="020F0502020204030204"/>
              <a:ea typeface="+mn-ea"/>
              <a:cs typeface="+mn-cs"/>
            </a:rPr>
            <a:t>Wh</a:t>
          </a:r>
          <a:r>
            <a:rPr kumimoji="0" lang="en-US" b="0" i="0" u="none" strike="noStrike" cap="none" spc="0" normalizeH="0" baseline="0" noProof="0">
              <a:ln>
                <a:noFill/>
              </a:ln>
              <a:solidFill>
                <a:srgbClr val="01090A"/>
              </a:solidFill>
              <a:effectLst/>
              <a:uLnTx/>
              <a:uFillTx/>
              <a:latin typeface="Calibri" panose="020F0502020204030204"/>
              <a:ea typeface="+mn-ea"/>
              <a:cs typeface="+mn-cs"/>
            </a:rPr>
            <a:t>” Prompts</a:t>
          </a:r>
        </a:p>
      </dgm:t>
    </dgm:pt>
    <dgm:pt modelId="{3CBD9DD9-F303-4853-B2A4-5BC64E1FA5C2}" type="parTrans" cxnId="{94F292EF-4E92-43C6-BF2C-B344315CD65D}">
      <dgm:prSet/>
      <dgm:spPr/>
      <dgm:t>
        <a:bodyPr/>
        <a:lstStyle/>
        <a:p>
          <a:endParaRPr lang="en-US"/>
        </a:p>
      </dgm:t>
    </dgm:pt>
    <dgm:pt modelId="{3CC3331B-EC98-4A29-B32C-4032DE95F98D}" type="sibTrans" cxnId="{94F292EF-4E92-43C6-BF2C-B344315CD65D}">
      <dgm:prSet/>
      <dgm:spPr/>
      <dgm:t>
        <a:bodyPr/>
        <a:lstStyle/>
        <a:p>
          <a:endParaRPr lang="en-US"/>
        </a:p>
      </dgm:t>
    </dgm:pt>
    <dgm:pt modelId="{2B2960EA-7495-42B1-A01E-2ACC807CA680}">
      <dgm:prSet/>
      <dgm:spPr>
        <a:solidFill>
          <a:schemeClr val="tx2">
            <a:lumMod val="85000"/>
            <a:alpha val="90000"/>
          </a:schemeClr>
        </a:solidFill>
        <a:ln>
          <a:solidFill>
            <a:schemeClr val="accent1">
              <a:alpha val="90000"/>
            </a:schemeClr>
          </a:solidFill>
        </a:ln>
      </dgm:spPr>
      <dgm:t>
        <a:bodyPr/>
        <a:lstStyle/>
        <a:p>
          <a:pPr>
            <a:buClrTx/>
            <a:buSzTx/>
            <a:buFontTx/>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Ask your child </a:t>
          </a:r>
          <a:r>
            <a:rPr kumimoji="0" lang="en-US" b="0" i="1" u="none" strike="noStrike" cap="none" spc="0" normalizeH="0" baseline="0" noProof="0">
              <a:ln>
                <a:noFill/>
              </a:ln>
              <a:solidFill>
                <a:srgbClr val="01090A"/>
              </a:solidFill>
              <a:effectLst/>
              <a:uLnTx/>
              <a:uFillTx/>
              <a:latin typeface="Calibri" panose="020F0502020204030204"/>
              <a:ea typeface="Calibri"/>
              <a:cs typeface="Calibri"/>
            </a:rPr>
            <a:t>who</a:t>
          </a: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 </a:t>
          </a:r>
          <a:r>
            <a:rPr kumimoji="0" lang="en-US" b="0" i="1" u="none" strike="noStrike" cap="none" spc="0" normalizeH="0" baseline="0" noProof="0">
              <a:ln>
                <a:noFill/>
              </a:ln>
              <a:solidFill>
                <a:srgbClr val="01090A"/>
              </a:solidFill>
              <a:effectLst/>
              <a:uLnTx/>
              <a:uFillTx/>
              <a:latin typeface="Calibri" panose="020F0502020204030204"/>
              <a:ea typeface="Calibri"/>
              <a:cs typeface="Calibri"/>
            </a:rPr>
            <a:t>what</a:t>
          </a: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 </a:t>
          </a:r>
          <a:r>
            <a:rPr kumimoji="0" lang="en-US" b="0" i="1" u="none" strike="noStrike" cap="none" spc="0" normalizeH="0" baseline="0" noProof="0">
              <a:ln>
                <a:noFill/>
              </a:ln>
              <a:solidFill>
                <a:srgbClr val="01090A"/>
              </a:solidFill>
              <a:effectLst/>
              <a:uLnTx/>
              <a:uFillTx/>
              <a:latin typeface="Calibri" panose="020F0502020204030204"/>
              <a:ea typeface="Calibri"/>
              <a:cs typeface="Calibri"/>
            </a:rPr>
            <a:t>when</a:t>
          </a: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 </a:t>
          </a:r>
          <a:r>
            <a:rPr kumimoji="0" lang="en-US" b="0" i="1" u="none" strike="noStrike" cap="none" spc="0" normalizeH="0" baseline="0" noProof="0">
              <a:ln>
                <a:noFill/>
              </a:ln>
              <a:solidFill>
                <a:srgbClr val="01090A"/>
              </a:solidFill>
              <a:effectLst/>
              <a:uLnTx/>
              <a:uFillTx/>
              <a:latin typeface="Calibri" panose="020F0502020204030204"/>
              <a:ea typeface="Calibri"/>
              <a:cs typeface="Calibri"/>
            </a:rPr>
            <a:t>where</a:t>
          </a: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 and </a:t>
          </a:r>
          <a:r>
            <a:rPr kumimoji="0" lang="en-US" b="0" i="1" u="none" strike="noStrike" cap="none" spc="0" normalizeH="0" baseline="0" noProof="0">
              <a:ln>
                <a:noFill/>
              </a:ln>
              <a:solidFill>
                <a:srgbClr val="01090A"/>
              </a:solidFill>
              <a:effectLst/>
              <a:uLnTx/>
              <a:uFillTx/>
              <a:latin typeface="Calibri" panose="020F0502020204030204"/>
              <a:ea typeface="Calibri"/>
              <a:cs typeface="Calibri"/>
            </a:rPr>
            <a:t>why</a:t>
          </a: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 questions.</a:t>
          </a:r>
          <a:endParaRPr kumimoji="0" lang="en-US" b="0" i="0" u="none" strike="noStrike" cap="none" spc="0" normalizeH="0" baseline="0" noProof="0">
            <a:ln>
              <a:noFill/>
            </a:ln>
            <a:solidFill>
              <a:srgbClr val="01090A"/>
            </a:solidFill>
            <a:effectLst/>
            <a:uLnTx/>
            <a:uFillTx/>
            <a:latin typeface="Calibri" panose="020F0502020204030204"/>
            <a:ea typeface="+mn-ea"/>
            <a:cs typeface="+mn-cs"/>
          </a:endParaRPr>
        </a:p>
      </dgm:t>
    </dgm:pt>
    <dgm:pt modelId="{C8DF1E30-43D4-4AF8-8BF3-3273ED62695E}" type="parTrans" cxnId="{3AF920C3-5BD3-438A-A1A7-26233510315F}">
      <dgm:prSet/>
      <dgm:spPr/>
      <dgm:t>
        <a:bodyPr/>
        <a:lstStyle/>
        <a:p>
          <a:endParaRPr lang="en-US"/>
        </a:p>
      </dgm:t>
    </dgm:pt>
    <dgm:pt modelId="{B182CF9F-4510-4758-B233-780299DCDB3D}" type="sibTrans" cxnId="{3AF920C3-5BD3-438A-A1A7-26233510315F}">
      <dgm:prSet/>
      <dgm:spPr/>
      <dgm:t>
        <a:bodyPr/>
        <a:lstStyle/>
        <a:p>
          <a:endParaRPr lang="en-US"/>
        </a:p>
      </dgm:t>
    </dgm:pt>
    <dgm:pt modelId="{68A2E19C-AC33-44AE-8280-C90DB6FAF393}">
      <dgm:prSet/>
      <dgm:spPr>
        <a:solidFill>
          <a:schemeClr val="accent4">
            <a:lumMod val="20000"/>
            <a:lumOff val="80000"/>
          </a:schemeClr>
        </a:solidFill>
      </dgm:spPr>
      <dgm:t>
        <a:bodyPr/>
        <a:lstStyle/>
        <a:p>
          <a:r>
            <a:rPr kumimoji="0" lang="en-US" b="0" i="0" u="none" strike="noStrike" cap="none" spc="0" normalizeH="0" baseline="0" noProof="0">
              <a:ln>
                <a:noFill/>
              </a:ln>
              <a:solidFill>
                <a:srgbClr val="01090A"/>
              </a:solidFill>
              <a:effectLst/>
              <a:uLnTx/>
              <a:uFillTx/>
              <a:latin typeface="Calibri" panose="020F0502020204030204"/>
              <a:ea typeface="+mn-ea"/>
              <a:cs typeface="+mn-cs"/>
            </a:rPr>
            <a:t>Distancing</a:t>
          </a:r>
        </a:p>
      </dgm:t>
    </dgm:pt>
    <dgm:pt modelId="{5F8573A2-735A-40A5-8A25-C1076FE0FA74}" type="parTrans" cxnId="{FD445F2B-B652-4482-9916-4772DDB105A1}">
      <dgm:prSet/>
      <dgm:spPr/>
      <dgm:t>
        <a:bodyPr/>
        <a:lstStyle/>
        <a:p>
          <a:endParaRPr lang="en-US"/>
        </a:p>
      </dgm:t>
    </dgm:pt>
    <dgm:pt modelId="{BE3EE85D-885D-4D33-8387-9CB5705D1C19}" type="sibTrans" cxnId="{FD445F2B-B652-4482-9916-4772DDB105A1}">
      <dgm:prSet/>
      <dgm:spPr/>
      <dgm:t>
        <a:bodyPr/>
        <a:lstStyle/>
        <a:p>
          <a:endParaRPr lang="en-US"/>
        </a:p>
      </dgm:t>
    </dgm:pt>
    <dgm:pt modelId="{CC57D180-276B-4135-ABF4-552138DAD616}">
      <dgm:prSet/>
      <dgm:spPr>
        <a:solidFill>
          <a:schemeClr val="tx2">
            <a:lumMod val="85000"/>
            <a:alpha val="90000"/>
          </a:schemeClr>
        </a:solidFill>
        <a:ln>
          <a:solidFill>
            <a:schemeClr val="accent1">
              <a:alpha val="90000"/>
            </a:schemeClr>
          </a:solidFill>
        </a:ln>
      </dgm:spPr>
      <dgm:t>
        <a:bodyPr/>
        <a:lstStyle/>
        <a:p>
          <a:pPr>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For example: </a:t>
          </a:r>
        </a:p>
      </dgm:t>
    </dgm:pt>
    <dgm:pt modelId="{41AE9B75-164E-4924-BF1D-AD36926FF42E}" type="parTrans" cxnId="{9567A9FE-3172-4A36-A181-622B63697083}">
      <dgm:prSet/>
      <dgm:spPr/>
      <dgm:t>
        <a:bodyPr/>
        <a:lstStyle/>
        <a:p>
          <a:endParaRPr lang="en-US"/>
        </a:p>
      </dgm:t>
    </dgm:pt>
    <dgm:pt modelId="{36733F27-9A95-4D35-BF2C-05C4B320318A}" type="sibTrans" cxnId="{9567A9FE-3172-4A36-A181-622B63697083}">
      <dgm:prSet/>
      <dgm:spPr/>
      <dgm:t>
        <a:bodyPr/>
        <a:lstStyle/>
        <a:p>
          <a:endParaRPr lang="en-US"/>
        </a:p>
      </dgm:t>
    </dgm:pt>
    <dgm:pt modelId="{190C8ED1-94CE-41A8-9AE6-612AF68F5340}">
      <dgm:prSet/>
      <dgm:spPr>
        <a:solidFill>
          <a:schemeClr val="tx2">
            <a:lumMod val="85000"/>
            <a:alpha val="90000"/>
          </a:schemeClr>
        </a:solidFill>
        <a:ln>
          <a:solidFill>
            <a:schemeClr val="accent1">
              <a:alpha val="90000"/>
            </a:schemeClr>
          </a:solidFill>
        </a:ln>
      </dgm:spPr>
      <dgm:t>
        <a:bodyPr/>
        <a:lstStyle/>
        <a:p>
          <a:pPr>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For example:</a:t>
          </a:r>
        </a:p>
      </dgm:t>
    </dgm:pt>
    <dgm:pt modelId="{712ADD54-2043-461B-9761-EDABBBBFD4AD}" type="parTrans" cxnId="{F82E4BD3-DBD7-4CA2-8E2F-D5DB0DEE2B82}">
      <dgm:prSet/>
      <dgm:spPr/>
      <dgm:t>
        <a:bodyPr/>
        <a:lstStyle/>
        <a:p>
          <a:endParaRPr lang="en-US"/>
        </a:p>
      </dgm:t>
    </dgm:pt>
    <dgm:pt modelId="{3F4316DB-73DE-49C3-BB73-BA66E19B4EE9}" type="sibTrans" cxnId="{F82E4BD3-DBD7-4CA2-8E2F-D5DB0DEE2B82}">
      <dgm:prSet/>
      <dgm:spPr/>
      <dgm:t>
        <a:bodyPr/>
        <a:lstStyle/>
        <a:p>
          <a:endParaRPr lang="en-US"/>
        </a:p>
      </dgm:t>
    </dgm:pt>
    <dgm:pt modelId="{A5D49A8A-6AA7-488B-B105-7AE4A259232F}">
      <dgm:prSet/>
      <dgm:spPr>
        <a:solidFill>
          <a:schemeClr val="tx2">
            <a:lumMod val="85000"/>
            <a:alpha val="90000"/>
          </a:schemeClr>
        </a:solidFill>
        <a:ln>
          <a:solidFill>
            <a:schemeClr val="accent1">
              <a:alpha val="90000"/>
            </a:schemeClr>
          </a:solidFill>
        </a:ln>
      </dgm:spPr>
      <dgm:t>
        <a:bodyPr/>
        <a:lstStyle/>
        <a:p>
          <a:pPr>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For example:  </a:t>
          </a:r>
        </a:p>
      </dgm:t>
    </dgm:pt>
    <dgm:pt modelId="{768F020B-EE5A-453D-A269-17C4814A1A2A}" type="parTrans" cxnId="{24DED65E-7B85-4882-89A0-EC99C2DE7D5E}">
      <dgm:prSet/>
      <dgm:spPr/>
      <dgm:t>
        <a:bodyPr/>
        <a:lstStyle/>
        <a:p>
          <a:endParaRPr lang="en-US"/>
        </a:p>
      </dgm:t>
    </dgm:pt>
    <dgm:pt modelId="{50CD74C3-9B39-4CDB-BC68-19AA7C04B6E2}" type="sibTrans" cxnId="{24DED65E-7B85-4882-89A0-EC99C2DE7D5E}">
      <dgm:prSet/>
      <dgm:spPr/>
      <dgm:t>
        <a:bodyPr/>
        <a:lstStyle/>
        <a:p>
          <a:endParaRPr lang="en-US"/>
        </a:p>
      </dgm:t>
    </dgm:pt>
    <dgm:pt modelId="{B9072B58-C674-4946-AB4B-B0F6E9D6BCDB}">
      <dgm:prSet/>
      <dgm:spPr>
        <a:solidFill>
          <a:schemeClr val="tx2">
            <a:lumMod val="85000"/>
            <a:alpha val="90000"/>
          </a:schemeClr>
        </a:solidFill>
        <a:ln>
          <a:solidFill>
            <a:schemeClr val="accent1">
              <a:alpha val="90000"/>
            </a:schemeClr>
          </a:solidFill>
        </a:ln>
      </dgm:spPr>
      <dgm:t>
        <a:bodyPr/>
        <a:lstStyle/>
        <a:p>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"Can you describe the caterpillar?"</a:t>
          </a:r>
        </a:p>
      </dgm:t>
    </dgm:pt>
    <dgm:pt modelId="{4E9F8B9E-1DE2-4B5B-942F-7928175B548D}" type="parTrans" cxnId="{6083D3A7-2693-422E-AF9C-F75F7D9E7A7C}">
      <dgm:prSet/>
      <dgm:spPr/>
      <dgm:t>
        <a:bodyPr/>
        <a:lstStyle/>
        <a:p>
          <a:endParaRPr lang="en-US"/>
        </a:p>
      </dgm:t>
    </dgm:pt>
    <dgm:pt modelId="{AF0AE288-8C32-466F-B2B0-BF02ED65AA6C}" type="sibTrans" cxnId="{6083D3A7-2693-422E-AF9C-F75F7D9E7A7C}">
      <dgm:prSet/>
      <dgm:spPr/>
      <dgm:t>
        <a:bodyPr/>
        <a:lstStyle/>
        <a:p>
          <a:endParaRPr lang="en-US"/>
        </a:p>
      </dgm:t>
    </dgm:pt>
    <dgm:pt modelId="{F2063181-5108-48D3-A47B-B5F6F451DED5}">
      <dgm:prSet/>
      <dgm:spPr>
        <a:solidFill>
          <a:schemeClr val="tx2">
            <a:lumMod val="85000"/>
            <a:alpha val="90000"/>
          </a:schemeClr>
        </a:solidFill>
        <a:ln>
          <a:solidFill>
            <a:schemeClr val="accent1">
              <a:alpha val="90000"/>
            </a:schemeClr>
          </a:solidFill>
        </a:ln>
      </dgm:spPr>
      <dgm:t>
        <a:bodyPr/>
        <a:lstStyle/>
        <a:p>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"Why do you think the caterpillar was so hungry?</a:t>
          </a:r>
        </a:p>
      </dgm:t>
    </dgm:pt>
    <dgm:pt modelId="{EE793BC0-719C-4D0B-ACB4-8D4229F0696D}" type="parTrans" cxnId="{E0546859-3AD7-40F4-BCB4-78EF2FB77A6C}">
      <dgm:prSet/>
      <dgm:spPr/>
      <dgm:t>
        <a:bodyPr/>
        <a:lstStyle/>
        <a:p>
          <a:endParaRPr lang="en-US"/>
        </a:p>
      </dgm:t>
    </dgm:pt>
    <dgm:pt modelId="{6028F9CD-3489-42C2-B23F-C0822E63A535}" type="sibTrans" cxnId="{E0546859-3AD7-40F4-BCB4-78EF2FB77A6C}">
      <dgm:prSet/>
      <dgm:spPr/>
      <dgm:t>
        <a:bodyPr/>
        <a:lstStyle/>
        <a:p>
          <a:endParaRPr lang="en-US"/>
        </a:p>
      </dgm:t>
    </dgm:pt>
    <dgm:pt modelId="{A575E999-F1DB-40AF-B1DB-6BCF40833F1D}">
      <dgm:prSet/>
      <dgm:spPr>
        <a:solidFill>
          <a:schemeClr val="tx2">
            <a:lumMod val="85000"/>
            <a:alpha val="90000"/>
          </a:schemeClr>
        </a:solidFill>
        <a:ln>
          <a:solidFill>
            <a:schemeClr val="accent1">
              <a:alpha val="90000"/>
            </a:schemeClr>
          </a:solidFill>
        </a:ln>
      </dgm:spPr>
      <dgm:t>
        <a:bodyPr/>
        <a:lstStyle/>
        <a:p>
          <a:pPr>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For example:  </a:t>
          </a:r>
        </a:p>
      </dgm:t>
    </dgm:pt>
    <dgm:pt modelId="{CCF66CDB-6CFD-4159-9BEC-8B451FBB5EA4}" type="parTrans" cxnId="{ACB173BF-A1FF-417D-9AA9-BF905377D020}">
      <dgm:prSet/>
      <dgm:spPr/>
      <dgm:t>
        <a:bodyPr/>
        <a:lstStyle/>
        <a:p>
          <a:endParaRPr lang="en-US"/>
        </a:p>
      </dgm:t>
    </dgm:pt>
    <dgm:pt modelId="{0E2C2731-463C-4D29-9AE7-81F3FDE26F1F}" type="sibTrans" cxnId="{ACB173BF-A1FF-417D-9AA9-BF905377D020}">
      <dgm:prSet/>
      <dgm:spPr/>
      <dgm:t>
        <a:bodyPr/>
        <a:lstStyle/>
        <a:p>
          <a:endParaRPr lang="en-US"/>
        </a:p>
      </dgm:t>
    </dgm:pt>
    <dgm:pt modelId="{176ECFFF-84B2-4677-87C9-5021F4F2DBEF}">
      <dgm:prSet/>
      <dgm:spPr>
        <a:solidFill>
          <a:schemeClr val="tx2">
            <a:lumMod val="85000"/>
            <a:alpha val="90000"/>
          </a:schemeClr>
        </a:solidFill>
        <a:ln>
          <a:solidFill>
            <a:schemeClr val="accent1">
              <a:alpha val="90000"/>
            </a:schemeClr>
          </a:solidFill>
        </a:ln>
      </dgm:spPr>
      <dgm:t>
        <a:bodyPr/>
        <a:lstStyle/>
        <a:p>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"What other foods might a caterpillar eat?"</a:t>
          </a:r>
        </a:p>
      </dgm:t>
    </dgm:pt>
    <dgm:pt modelId="{72F5CB25-B193-48B3-80BA-6EA4F84D3DD0}" type="parTrans" cxnId="{B60608D1-577F-49FA-AB67-E656A7CD6EFF}">
      <dgm:prSet/>
      <dgm:spPr/>
      <dgm:t>
        <a:bodyPr/>
        <a:lstStyle/>
        <a:p>
          <a:endParaRPr lang="en-US"/>
        </a:p>
      </dgm:t>
    </dgm:pt>
    <dgm:pt modelId="{5543FCD5-7AC1-46BF-B46F-09220ABE3EEB}" type="sibTrans" cxnId="{B60608D1-577F-49FA-AB67-E656A7CD6EFF}">
      <dgm:prSet/>
      <dgm:spPr/>
      <dgm:t>
        <a:bodyPr/>
        <a:lstStyle/>
        <a:p>
          <a:endParaRPr lang="en-US"/>
        </a:p>
      </dgm:t>
    </dgm:pt>
    <dgm:pt modelId="{675BCDDE-9B5C-4F3A-91F2-09B69E167DD9}">
      <dgm:prSet/>
      <dgm:spPr>
        <a:solidFill>
          <a:schemeClr val="tx2">
            <a:lumMod val="85000"/>
            <a:alpha val="90000"/>
          </a:schemeClr>
        </a:solidFill>
        <a:ln>
          <a:solidFill>
            <a:schemeClr val="accent1">
              <a:alpha val="90000"/>
            </a:schemeClr>
          </a:solidFill>
        </a:ln>
      </dgm:spPr>
      <dgm:t>
        <a:bodyPr/>
        <a:lstStyle/>
        <a:p>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"Where does a caterpillar turn into a butterfly?"</a:t>
          </a:r>
        </a:p>
      </dgm:t>
    </dgm:pt>
    <dgm:pt modelId="{DDF3BFE5-55D4-4DC4-A457-D43C4094B098}" type="parTrans" cxnId="{2656E9A3-2AD5-49C9-A05B-65C02F9F4472}">
      <dgm:prSet/>
      <dgm:spPr/>
      <dgm:t>
        <a:bodyPr/>
        <a:lstStyle/>
        <a:p>
          <a:endParaRPr lang="en-US"/>
        </a:p>
      </dgm:t>
    </dgm:pt>
    <dgm:pt modelId="{658A9269-F96B-4EFC-B5C8-880CDD949C5D}" type="sibTrans" cxnId="{2656E9A3-2AD5-49C9-A05B-65C02F9F4472}">
      <dgm:prSet/>
      <dgm:spPr/>
      <dgm:t>
        <a:bodyPr/>
        <a:lstStyle/>
        <a:p>
          <a:endParaRPr lang="en-US"/>
        </a:p>
      </dgm:t>
    </dgm:pt>
    <dgm:pt modelId="{98C1E83A-4581-4606-96E7-F8DBAA15B020}">
      <dgm:prSet/>
      <dgm:spPr>
        <a:solidFill>
          <a:schemeClr val="tx2">
            <a:lumMod val="85000"/>
            <a:alpha val="90000"/>
          </a:schemeClr>
        </a:solidFill>
        <a:ln>
          <a:solidFill>
            <a:schemeClr val="accent1">
              <a:alpha val="90000"/>
            </a:schemeClr>
          </a:solidFill>
        </a:ln>
      </dgm:spPr>
      <dgm:t>
        <a:bodyPr/>
        <a:lstStyle/>
        <a:p>
          <a:pPr>
            <a:buFont typeface="Arial" panose="020B0604020202020204" pitchFamily="34" charset="0"/>
            <a:buChar char="•"/>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"And the caterpillar turned into a beautiful __________."</a:t>
          </a:r>
        </a:p>
      </dgm:t>
    </dgm:pt>
    <dgm:pt modelId="{66E1D051-2BC8-4858-A349-0F1D38380AC2}" type="parTrans" cxnId="{C1DB77A5-78B1-40AE-BCDC-5F2EFD9ED27B}">
      <dgm:prSet/>
      <dgm:spPr/>
      <dgm:t>
        <a:bodyPr/>
        <a:lstStyle/>
        <a:p>
          <a:endParaRPr lang="en-US"/>
        </a:p>
      </dgm:t>
    </dgm:pt>
    <dgm:pt modelId="{4D4085B7-DD9B-4122-AD1B-DD280B3519DA}" type="sibTrans" cxnId="{C1DB77A5-78B1-40AE-BCDC-5F2EFD9ED27B}">
      <dgm:prSet/>
      <dgm:spPr/>
      <dgm:t>
        <a:bodyPr/>
        <a:lstStyle/>
        <a:p>
          <a:endParaRPr lang="en-US"/>
        </a:p>
      </dgm:t>
    </dgm:pt>
    <dgm:pt modelId="{D7C8D8F0-30C2-4E41-B642-A348B5738D9F}">
      <dgm:prSet/>
      <dgm:spPr>
        <a:solidFill>
          <a:schemeClr val="tx2">
            <a:lumMod val="85000"/>
            <a:alpha val="90000"/>
          </a:schemeClr>
        </a:solidFill>
        <a:ln>
          <a:solidFill>
            <a:schemeClr val="accent1">
              <a:alpha val="90000"/>
            </a:schemeClr>
          </a:solidFill>
        </a:ln>
      </dgm:spPr>
      <dgm:t>
        <a:bodyPr/>
        <a:lstStyle/>
        <a:p>
          <a:pPr>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"Can you tell me two foods the caterpillar ate?" </a:t>
          </a:r>
        </a:p>
      </dgm:t>
    </dgm:pt>
    <dgm:pt modelId="{78D86617-0133-45CB-9C40-51B3B2FB72E3}" type="parTrans" cxnId="{022CC927-4652-430B-AF0E-CC86417A4585}">
      <dgm:prSet/>
      <dgm:spPr/>
      <dgm:t>
        <a:bodyPr/>
        <a:lstStyle/>
        <a:p>
          <a:endParaRPr lang="en-US"/>
        </a:p>
      </dgm:t>
    </dgm:pt>
    <dgm:pt modelId="{DF46C602-3C6A-4C70-AFF6-091821EC8BFF}" type="sibTrans" cxnId="{022CC927-4652-430B-AF0E-CC86417A4585}">
      <dgm:prSet/>
      <dgm:spPr/>
      <dgm:t>
        <a:bodyPr/>
        <a:lstStyle/>
        <a:p>
          <a:endParaRPr lang="en-US"/>
        </a:p>
      </dgm:t>
    </dgm:pt>
    <dgm:pt modelId="{398B2D47-420C-4574-9DD1-B09293F52AAB}">
      <dgm:prSet/>
      <dgm:spPr>
        <a:solidFill>
          <a:schemeClr val="tx2">
            <a:lumMod val="85000"/>
          </a:schemeClr>
        </a:solidFill>
        <a:ln>
          <a:solidFill>
            <a:schemeClr val="accent1">
              <a:alpha val="90000"/>
            </a:schemeClr>
          </a:solidFill>
        </a:ln>
      </dgm:spPr>
      <dgm:t>
        <a:bodyPr/>
        <a:lstStyle/>
        <a:p>
          <a:pPr>
            <a:buClrTx/>
            <a:buSzTx/>
            <a:buFontTx/>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Ask your child to connect to something in their own life.</a:t>
          </a:r>
          <a:endParaRPr kumimoji="0" lang="en-US" b="0" i="0" u="none" strike="noStrike" cap="none" spc="0" normalizeH="0" baseline="0" noProof="0">
            <a:ln>
              <a:noFill/>
            </a:ln>
            <a:solidFill>
              <a:srgbClr val="01090A"/>
            </a:solidFill>
            <a:effectLst/>
            <a:uLnTx/>
            <a:uFillTx/>
            <a:latin typeface="Calibri" panose="020F0502020204030204"/>
            <a:ea typeface="+mn-ea"/>
            <a:cs typeface="+mn-cs"/>
          </a:endParaRPr>
        </a:p>
      </dgm:t>
    </dgm:pt>
    <dgm:pt modelId="{36E72D16-42C4-4043-B1FF-59B047647B5F}" type="parTrans" cxnId="{9040EAA1-C391-42DB-987D-20FCFABB6A51}">
      <dgm:prSet/>
      <dgm:spPr/>
      <dgm:t>
        <a:bodyPr/>
        <a:lstStyle/>
        <a:p>
          <a:endParaRPr lang="en-US"/>
        </a:p>
      </dgm:t>
    </dgm:pt>
    <dgm:pt modelId="{95E41B4A-8F90-45B5-B650-30EE2CC63F01}" type="sibTrans" cxnId="{9040EAA1-C391-42DB-987D-20FCFABB6A51}">
      <dgm:prSet/>
      <dgm:spPr/>
      <dgm:t>
        <a:bodyPr/>
        <a:lstStyle/>
        <a:p>
          <a:endParaRPr lang="en-US"/>
        </a:p>
      </dgm:t>
    </dgm:pt>
    <dgm:pt modelId="{F1F9570E-DFBC-461C-9487-944E29547896}">
      <dgm:prSet/>
      <dgm:spPr>
        <a:solidFill>
          <a:schemeClr val="tx2">
            <a:lumMod val="85000"/>
          </a:schemeClr>
        </a:solidFill>
        <a:ln>
          <a:solidFill>
            <a:schemeClr val="accent1">
              <a:alpha val="90000"/>
            </a:schemeClr>
          </a:solidFill>
        </a:ln>
      </dgm:spPr>
      <dgm:t>
        <a:bodyPr/>
        <a:lstStyle/>
        <a:p>
          <a:pPr>
            <a:buNone/>
          </a:pPr>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For example:  </a:t>
          </a:r>
        </a:p>
      </dgm:t>
    </dgm:pt>
    <dgm:pt modelId="{F6342391-3639-4DAC-8779-4AB4C14D07B0}" type="parTrans" cxnId="{02DFB0E4-F1C3-4D1C-9C03-A59E87893ED5}">
      <dgm:prSet/>
      <dgm:spPr/>
      <dgm:t>
        <a:bodyPr/>
        <a:lstStyle/>
        <a:p>
          <a:endParaRPr lang="en-US"/>
        </a:p>
      </dgm:t>
    </dgm:pt>
    <dgm:pt modelId="{733C3FD0-B7D3-412F-81BC-9C75EE392273}" type="sibTrans" cxnId="{02DFB0E4-F1C3-4D1C-9C03-A59E87893ED5}">
      <dgm:prSet/>
      <dgm:spPr/>
      <dgm:t>
        <a:bodyPr/>
        <a:lstStyle/>
        <a:p>
          <a:endParaRPr lang="en-US"/>
        </a:p>
      </dgm:t>
    </dgm:pt>
    <dgm:pt modelId="{03F97FD7-25B7-42EF-A96E-D462F83A97EC}">
      <dgm:prSet/>
      <dgm:spPr>
        <a:solidFill>
          <a:schemeClr val="tx2">
            <a:lumMod val="85000"/>
          </a:schemeClr>
        </a:solidFill>
        <a:ln>
          <a:solidFill>
            <a:schemeClr val="accent1">
              <a:alpha val="90000"/>
            </a:schemeClr>
          </a:solidFill>
        </a:ln>
      </dgm:spPr>
      <dgm:t>
        <a:bodyPr/>
        <a:lstStyle/>
        <a:p>
          <a:r>
            <a:rPr kumimoji="0" lang="en-US" b="0" i="0" u="none" strike="noStrike" cap="none" spc="0" normalizeH="0" baseline="0" noProof="0">
              <a:ln>
                <a:noFill/>
              </a:ln>
              <a:solidFill>
                <a:srgbClr val="01090A"/>
              </a:solidFill>
              <a:effectLst/>
              <a:uLnTx/>
              <a:uFillTx/>
              <a:latin typeface="Calibri" panose="020F0502020204030204"/>
              <a:ea typeface="Calibri"/>
              <a:cs typeface="Calibri"/>
            </a:rPr>
            <a:t>"What do you think would happen if you ate that much?" </a:t>
          </a:r>
        </a:p>
      </dgm:t>
    </dgm:pt>
    <dgm:pt modelId="{DC1CEA26-2FE2-4731-BA42-B4E8C2701844}" type="parTrans" cxnId="{FD4C2CB4-090D-476A-8B10-71CC9C9AFB75}">
      <dgm:prSet/>
      <dgm:spPr/>
      <dgm:t>
        <a:bodyPr/>
        <a:lstStyle/>
        <a:p>
          <a:endParaRPr lang="en-US"/>
        </a:p>
      </dgm:t>
    </dgm:pt>
    <dgm:pt modelId="{5B4A4E42-6EC3-47E2-9EE5-64BCBFBB8826}" type="sibTrans" cxnId="{FD4C2CB4-090D-476A-8B10-71CC9C9AFB75}">
      <dgm:prSet/>
      <dgm:spPr/>
      <dgm:t>
        <a:bodyPr/>
        <a:lstStyle/>
        <a:p>
          <a:endParaRPr lang="en-US"/>
        </a:p>
      </dgm:t>
    </dgm:pt>
    <dgm:pt modelId="{3BFF8811-AFA6-4DF4-B9A9-F87814B59385}" type="pres">
      <dgm:prSet presAssocID="{A8D98CF3-1A60-4138-868F-A45B02A3E373}" presName="Name0" presStyleCnt="0">
        <dgm:presLayoutVars>
          <dgm:dir/>
          <dgm:animLvl val="lvl"/>
          <dgm:resizeHandles val="exact"/>
        </dgm:presLayoutVars>
      </dgm:prSet>
      <dgm:spPr/>
    </dgm:pt>
    <dgm:pt modelId="{C5EAF0EA-AAFB-4F28-8016-2884200C2AE8}" type="pres">
      <dgm:prSet presAssocID="{64D07CC8-22DB-448C-9BFF-92D655FE96F7}" presName="composite" presStyleCnt="0"/>
      <dgm:spPr/>
    </dgm:pt>
    <dgm:pt modelId="{D00C7EB4-0C42-4CF5-889B-9A3A7F9237CF}" type="pres">
      <dgm:prSet presAssocID="{64D07CC8-22DB-448C-9BFF-92D655FE96F7}" presName="parTx" presStyleLbl="alignNode1" presStyleIdx="0" presStyleCnt="5">
        <dgm:presLayoutVars>
          <dgm:chMax val="0"/>
          <dgm:chPref val="0"/>
          <dgm:bulletEnabled val="1"/>
        </dgm:presLayoutVars>
      </dgm:prSet>
      <dgm:spPr/>
    </dgm:pt>
    <dgm:pt modelId="{24E1B2BD-FEF4-4C46-A9DB-6485131DEBA3}" type="pres">
      <dgm:prSet presAssocID="{64D07CC8-22DB-448C-9BFF-92D655FE96F7}" presName="desTx" presStyleLbl="alignAccFollowNode1" presStyleIdx="0" presStyleCnt="5">
        <dgm:presLayoutVars>
          <dgm:bulletEnabled val="1"/>
        </dgm:presLayoutVars>
      </dgm:prSet>
      <dgm:spPr/>
    </dgm:pt>
    <dgm:pt modelId="{0256BBCB-0DD4-44C0-A197-177944722E37}" type="pres">
      <dgm:prSet presAssocID="{E7A60BFF-1F3B-4E83-8300-D53A4CC1A495}" presName="space" presStyleCnt="0"/>
      <dgm:spPr/>
    </dgm:pt>
    <dgm:pt modelId="{0454C9D3-A95A-40BB-A221-3E0FD8298B6C}" type="pres">
      <dgm:prSet presAssocID="{41421E97-F8BC-4D6A-BFDF-3672FB40154A}" presName="composite" presStyleCnt="0"/>
      <dgm:spPr/>
    </dgm:pt>
    <dgm:pt modelId="{E3EE4EE0-1FAC-4368-A721-3FE92FD89B66}" type="pres">
      <dgm:prSet presAssocID="{41421E97-F8BC-4D6A-BFDF-3672FB40154A}" presName="parTx" presStyleLbl="alignNode1" presStyleIdx="1" presStyleCnt="5">
        <dgm:presLayoutVars>
          <dgm:chMax val="0"/>
          <dgm:chPref val="0"/>
          <dgm:bulletEnabled val="1"/>
        </dgm:presLayoutVars>
      </dgm:prSet>
      <dgm:spPr/>
    </dgm:pt>
    <dgm:pt modelId="{6B4B2D2A-76E3-4C64-BF24-2D588275AC14}" type="pres">
      <dgm:prSet presAssocID="{41421E97-F8BC-4D6A-BFDF-3672FB40154A}" presName="desTx" presStyleLbl="alignAccFollowNode1" presStyleIdx="1" presStyleCnt="5">
        <dgm:presLayoutVars>
          <dgm:bulletEnabled val="1"/>
        </dgm:presLayoutVars>
      </dgm:prSet>
      <dgm:spPr/>
    </dgm:pt>
    <dgm:pt modelId="{56F6701B-C001-45F7-8CED-34F4C79B5157}" type="pres">
      <dgm:prSet presAssocID="{38FF71FC-3084-401B-B219-A7A563966A3E}" presName="space" presStyleCnt="0"/>
      <dgm:spPr/>
    </dgm:pt>
    <dgm:pt modelId="{5150EC44-30DC-46F8-B31D-39CE5D9FCCD8}" type="pres">
      <dgm:prSet presAssocID="{99563D00-9384-4B99-8F87-C83D834A5250}" presName="composite" presStyleCnt="0"/>
      <dgm:spPr/>
    </dgm:pt>
    <dgm:pt modelId="{1EEE0ED4-7058-4BB3-80B3-E006274548BA}" type="pres">
      <dgm:prSet presAssocID="{99563D00-9384-4B99-8F87-C83D834A5250}" presName="parTx" presStyleLbl="alignNode1" presStyleIdx="2" presStyleCnt="5">
        <dgm:presLayoutVars>
          <dgm:chMax val="0"/>
          <dgm:chPref val="0"/>
          <dgm:bulletEnabled val="1"/>
        </dgm:presLayoutVars>
      </dgm:prSet>
      <dgm:spPr/>
    </dgm:pt>
    <dgm:pt modelId="{83C809CF-6686-475F-86BF-8FF048FA6A22}" type="pres">
      <dgm:prSet presAssocID="{99563D00-9384-4B99-8F87-C83D834A5250}" presName="desTx" presStyleLbl="alignAccFollowNode1" presStyleIdx="2" presStyleCnt="5">
        <dgm:presLayoutVars>
          <dgm:bulletEnabled val="1"/>
        </dgm:presLayoutVars>
      </dgm:prSet>
      <dgm:spPr/>
    </dgm:pt>
    <dgm:pt modelId="{EB4AE0B3-8902-43C5-A8AF-73497EC734AB}" type="pres">
      <dgm:prSet presAssocID="{52C354C4-866F-4726-B5A2-225ABCBC7748}" presName="space" presStyleCnt="0"/>
      <dgm:spPr/>
    </dgm:pt>
    <dgm:pt modelId="{B02938DA-77EC-4146-A46B-F12EAEC6DBBE}" type="pres">
      <dgm:prSet presAssocID="{84FDE867-3062-4BDA-9FE9-0FD6E0BE2B53}" presName="composite" presStyleCnt="0"/>
      <dgm:spPr/>
    </dgm:pt>
    <dgm:pt modelId="{2F552CCD-D300-4297-9C5E-C00C6DCA22B5}" type="pres">
      <dgm:prSet presAssocID="{84FDE867-3062-4BDA-9FE9-0FD6E0BE2B53}" presName="parTx" presStyleLbl="alignNode1" presStyleIdx="3" presStyleCnt="5">
        <dgm:presLayoutVars>
          <dgm:chMax val="0"/>
          <dgm:chPref val="0"/>
          <dgm:bulletEnabled val="1"/>
        </dgm:presLayoutVars>
      </dgm:prSet>
      <dgm:spPr/>
    </dgm:pt>
    <dgm:pt modelId="{0598AF74-7ACA-4EF6-A5BE-105FB03BCC43}" type="pres">
      <dgm:prSet presAssocID="{84FDE867-3062-4BDA-9FE9-0FD6E0BE2B53}" presName="desTx" presStyleLbl="alignAccFollowNode1" presStyleIdx="3" presStyleCnt="5">
        <dgm:presLayoutVars>
          <dgm:bulletEnabled val="1"/>
        </dgm:presLayoutVars>
      </dgm:prSet>
      <dgm:spPr/>
    </dgm:pt>
    <dgm:pt modelId="{A9AA660C-0B7B-4E09-8D6A-5BC694B1B91B}" type="pres">
      <dgm:prSet presAssocID="{3CC3331B-EC98-4A29-B32C-4032DE95F98D}" presName="space" presStyleCnt="0"/>
      <dgm:spPr/>
    </dgm:pt>
    <dgm:pt modelId="{C5025ADD-7A95-414B-9628-C9868C1FF303}" type="pres">
      <dgm:prSet presAssocID="{68A2E19C-AC33-44AE-8280-C90DB6FAF393}" presName="composite" presStyleCnt="0"/>
      <dgm:spPr/>
    </dgm:pt>
    <dgm:pt modelId="{1BAAF51E-412E-419E-B951-E94FA903C643}" type="pres">
      <dgm:prSet presAssocID="{68A2E19C-AC33-44AE-8280-C90DB6FAF393}" presName="parTx" presStyleLbl="alignNode1" presStyleIdx="4" presStyleCnt="5">
        <dgm:presLayoutVars>
          <dgm:chMax val="0"/>
          <dgm:chPref val="0"/>
          <dgm:bulletEnabled val="1"/>
        </dgm:presLayoutVars>
      </dgm:prSet>
      <dgm:spPr/>
    </dgm:pt>
    <dgm:pt modelId="{AC93D3B8-053D-4DBD-AE3B-CE6550F8EBCA}" type="pres">
      <dgm:prSet presAssocID="{68A2E19C-AC33-44AE-8280-C90DB6FAF393}" presName="desTx" presStyleLbl="alignAccFollowNode1" presStyleIdx="4" presStyleCnt="5" custLinFactNeighborX="261" custLinFactNeighborY="-718">
        <dgm:presLayoutVars>
          <dgm:bulletEnabled val="1"/>
        </dgm:presLayoutVars>
      </dgm:prSet>
      <dgm:spPr/>
    </dgm:pt>
  </dgm:ptLst>
  <dgm:cxnLst>
    <dgm:cxn modelId="{BA94B70B-97DC-48FF-B3A9-6D4EAE1A178F}" type="presOf" srcId="{98C1E83A-4581-4606-96E7-F8DBAA15B020}" destId="{24E1B2BD-FEF4-4C46-A9DB-6485131DEBA3}" srcOrd="0" destOrd="2" presId="urn:microsoft.com/office/officeart/2005/8/layout/hList1"/>
    <dgm:cxn modelId="{2EF1E713-872C-450E-B954-3861977F0F25}" type="presOf" srcId="{B9072B58-C674-4946-AB4B-B0F6E9D6BCDB}" destId="{83C809CF-6686-475F-86BF-8FF048FA6A22}" srcOrd="0" destOrd="2" presId="urn:microsoft.com/office/officeart/2005/8/layout/hList1"/>
    <dgm:cxn modelId="{32C0FD1D-9486-495A-B89D-269858FB13EF}" type="presOf" srcId="{CC57D180-276B-4135-ABF4-552138DAD616}" destId="{24E1B2BD-FEF4-4C46-A9DB-6485131DEBA3}" srcOrd="0" destOrd="1" presId="urn:microsoft.com/office/officeart/2005/8/layout/hList1"/>
    <dgm:cxn modelId="{49B9A524-F2F4-41B1-947D-8CEB0EC5E379}" type="presOf" srcId="{F2063181-5108-48D3-A47B-B5F6F451DED5}" destId="{83C809CF-6686-475F-86BF-8FF048FA6A22}" srcOrd="0" destOrd="3" presId="urn:microsoft.com/office/officeart/2005/8/layout/hList1"/>
    <dgm:cxn modelId="{F7457327-B732-4A6D-A354-1F1BE77558AC}" type="presOf" srcId="{A575E999-F1DB-40AF-B1DB-6BCF40833F1D}" destId="{0598AF74-7ACA-4EF6-A5BE-105FB03BCC43}" srcOrd="0" destOrd="1" presId="urn:microsoft.com/office/officeart/2005/8/layout/hList1"/>
    <dgm:cxn modelId="{022CC927-4652-430B-AF0E-CC86417A4585}" srcId="{41421E97-F8BC-4D6A-BFDF-3672FB40154A}" destId="{D7C8D8F0-30C2-4E41-B642-A348B5738D9F}" srcOrd="2" destOrd="0" parTransId="{78D86617-0133-45CB-9C40-51B3B2FB72E3}" sibTransId="{DF46C602-3C6A-4C70-AFF6-091821EC8BFF}"/>
    <dgm:cxn modelId="{FD445F2B-B652-4482-9916-4772DDB105A1}" srcId="{A8D98CF3-1A60-4138-868F-A45B02A3E373}" destId="{68A2E19C-AC33-44AE-8280-C90DB6FAF393}" srcOrd="4" destOrd="0" parTransId="{5F8573A2-735A-40A5-8A25-C1076FE0FA74}" sibTransId="{BE3EE85D-885D-4D33-8387-9CB5705D1C19}"/>
    <dgm:cxn modelId="{131AFF3C-57C3-443B-846F-9345F0C63E76}" type="presOf" srcId="{84FDE867-3062-4BDA-9FE9-0FD6E0BE2B53}" destId="{2F552CCD-D300-4297-9C5E-C00C6DCA22B5}" srcOrd="0" destOrd="0" presId="urn:microsoft.com/office/officeart/2005/8/layout/hList1"/>
    <dgm:cxn modelId="{CE129340-4341-44A5-8F3A-4D0590B44DA7}" type="presOf" srcId="{2B2960EA-7495-42B1-A01E-2ACC807CA680}" destId="{0598AF74-7ACA-4EF6-A5BE-105FB03BCC43}" srcOrd="0" destOrd="0" presId="urn:microsoft.com/office/officeart/2005/8/layout/hList1"/>
    <dgm:cxn modelId="{24DED65E-7B85-4882-89A0-EC99C2DE7D5E}" srcId="{99563D00-9384-4B99-8F87-C83D834A5250}" destId="{A5D49A8A-6AA7-488B-B105-7AE4A259232F}" srcOrd="1" destOrd="0" parTransId="{768F020B-EE5A-453D-A269-17C4814A1A2A}" sibTransId="{50CD74C3-9B39-4CDB-BC68-19AA7C04B6E2}"/>
    <dgm:cxn modelId="{A2882966-3434-44C3-A098-AE692A938D7D}" type="presOf" srcId="{190C8ED1-94CE-41A8-9AE6-612AF68F5340}" destId="{6B4B2D2A-76E3-4C64-BF24-2D588275AC14}" srcOrd="0" destOrd="1" presId="urn:microsoft.com/office/officeart/2005/8/layout/hList1"/>
    <dgm:cxn modelId="{A1E24B48-FE8E-4031-A8E4-43DD35146AD3}" type="presOf" srcId="{64D07CC8-22DB-448C-9BFF-92D655FE96F7}" destId="{D00C7EB4-0C42-4CF5-889B-9A3A7F9237CF}" srcOrd="0" destOrd="0" presId="urn:microsoft.com/office/officeart/2005/8/layout/hList1"/>
    <dgm:cxn modelId="{D21E0E4A-BB47-46CF-8E35-275DCABF6356}" type="presOf" srcId="{176ECFFF-84B2-4677-87C9-5021F4F2DBEF}" destId="{0598AF74-7ACA-4EF6-A5BE-105FB03BCC43}" srcOrd="0" destOrd="2" presId="urn:microsoft.com/office/officeart/2005/8/layout/hList1"/>
    <dgm:cxn modelId="{4504B371-F650-4668-B13C-ADDBB3BECE12}" srcId="{A8D98CF3-1A60-4138-868F-A45B02A3E373}" destId="{99563D00-9384-4B99-8F87-C83D834A5250}" srcOrd="2" destOrd="0" parTransId="{BDB217F7-7222-42F0-A79A-6C22AD33829E}" sibTransId="{52C354C4-866F-4726-B5A2-225ABCBC7748}"/>
    <dgm:cxn modelId="{E0546859-3AD7-40F4-BCB4-78EF2FB77A6C}" srcId="{A5D49A8A-6AA7-488B-B105-7AE4A259232F}" destId="{F2063181-5108-48D3-A47B-B5F6F451DED5}" srcOrd="1" destOrd="0" parTransId="{EE793BC0-719C-4D0B-ACB4-8D4229F0696D}" sibTransId="{6028F9CD-3489-42C2-B23F-C0822E63A535}"/>
    <dgm:cxn modelId="{D54B297B-BF95-4E4A-B076-824F06BD882A}" type="presOf" srcId="{F1F9570E-DFBC-461C-9487-944E29547896}" destId="{AC93D3B8-053D-4DBD-AE3B-CE6550F8EBCA}" srcOrd="0" destOrd="1" presId="urn:microsoft.com/office/officeart/2005/8/layout/hList1"/>
    <dgm:cxn modelId="{D10C1F87-DFC5-419F-9EEF-30C048F2C24B}" type="presOf" srcId="{A5D49A8A-6AA7-488B-B105-7AE4A259232F}" destId="{83C809CF-6686-475F-86BF-8FF048FA6A22}" srcOrd="0" destOrd="1" presId="urn:microsoft.com/office/officeart/2005/8/layout/hList1"/>
    <dgm:cxn modelId="{FEC79595-BE99-40CD-9D80-18D8FB2CDE1D}" srcId="{A8D98CF3-1A60-4138-868F-A45B02A3E373}" destId="{41421E97-F8BC-4D6A-BFDF-3672FB40154A}" srcOrd="1" destOrd="0" parTransId="{1EF985C7-9867-4354-99B4-34F8D8F46663}" sibTransId="{38FF71FC-3084-401B-B219-A7A563966A3E}"/>
    <dgm:cxn modelId="{1244DD9F-470A-4F76-99D0-02D68154FD4F}" type="presOf" srcId="{D7C8D8F0-30C2-4E41-B642-A348B5738D9F}" destId="{6B4B2D2A-76E3-4C64-BF24-2D588275AC14}" srcOrd="0" destOrd="2" presId="urn:microsoft.com/office/officeart/2005/8/layout/hList1"/>
    <dgm:cxn modelId="{9040EAA1-C391-42DB-987D-20FCFABB6A51}" srcId="{68A2E19C-AC33-44AE-8280-C90DB6FAF393}" destId="{398B2D47-420C-4574-9DD1-B09293F52AAB}" srcOrd="0" destOrd="0" parTransId="{36E72D16-42C4-4043-B1FF-59B047647B5F}" sibTransId="{95E41B4A-8F90-45B5-B650-30EE2CC63F01}"/>
    <dgm:cxn modelId="{215D5DA3-BCA0-4A5E-A394-51C676D70806}" type="presOf" srcId="{398B2D47-420C-4574-9DD1-B09293F52AAB}" destId="{AC93D3B8-053D-4DBD-AE3B-CE6550F8EBCA}" srcOrd="0" destOrd="0" presId="urn:microsoft.com/office/officeart/2005/8/layout/hList1"/>
    <dgm:cxn modelId="{020E9AA3-677B-43AF-88BD-8662F9310519}" type="presOf" srcId="{20421E53-FCD4-43AE-8738-C81AC6B22A8A}" destId="{24E1B2BD-FEF4-4C46-A9DB-6485131DEBA3}" srcOrd="0" destOrd="0" presId="urn:microsoft.com/office/officeart/2005/8/layout/hList1"/>
    <dgm:cxn modelId="{2656E9A3-2AD5-49C9-A05B-65C02F9F4472}" srcId="{A575E999-F1DB-40AF-B1DB-6BCF40833F1D}" destId="{675BCDDE-9B5C-4F3A-91F2-09B69E167DD9}" srcOrd="1" destOrd="0" parTransId="{DDF3BFE5-55D4-4DC4-A457-D43C4094B098}" sibTransId="{658A9269-F96B-4EFC-B5C8-880CDD949C5D}"/>
    <dgm:cxn modelId="{C1DB77A5-78B1-40AE-BCDC-5F2EFD9ED27B}" srcId="{CC57D180-276B-4135-ABF4-552138DAD616}" destId="{98C1E83A-4581-4606-96E7-F8DBAA15B020}" srcOrd="0" destOrd="0" parTransId="{66E1D051-2BC8-4858-A349-0F1D38380AC2}" sibTransId="{4D4085B7-DD9B-4122-AD1B-DD280B3519DA}"/>
    <dgm:cxn modelId="{6083D3A7-2693-422E-AF9C-F75F7D9E7A7C}" srcId="{A5D49A8A-6AA7-488B-B105-7AE4A259232F}" destId="{B9072B58-C674-4946-AB4B-B0F6E9D6BCDB}" srcOrd="0" destOrd="0" parTransId="{4E9F8B9E-1DE2-4B5B-942F-7928175B548D}" sibTransId="{AF0AE288-8C32-466F-B2B0-BF02ED65AA6C}"/>
    <dgm:cxn modelId="{B771A8AC-FF3B-42A3-BC98-7C4AA56FC66D}" type="presOf" srcId="{03F97FD7-25B7-42EF-A96E-D462F83A97EC}" destId="{AC93D3B8-053D-4DBD-AE3B-CE6550F8EBCA}" srcOrd="0" destOrd="2" presId="urn:microsoft.com/office/officeart/2005/8/layout/hList1"/>
    <dgm:cxn modelId="{B5D7C4B2-2C4C-4F90-9D09-E60A646259C6}" type="presOf" srcId="{A8D98CF3-1A60-4138-868F-A45B02A3E373}" destId="{3BFF8811-AFA6-4DF4-B9A9-F87814B59385}" srcOrd="0" destOrd="0" presId="urn:microsoft.com/office/officeart/2005/8/layout/hList1"/>
    <dgm:cxn modelId="{FD4C2CB4-090D-476A-8B10-71CC9C9AFB75}" srcId="{68A2E19C-AC33-44AE-8280-C90DB6FAF393}" destId="{03F97FD7-25B7-42EF-A96E-D462F83A97EC}" srcOrd="2" destOrd="0" parTransId="{DC1CEA26-2FE2-4731-BA42-B4E8C2701844}" sibTransId="{5B4A4E42-6EC3-47E2-9EE5-64BCBFBB8826}"/>
    <dgm:cxn modelId="{08CCF1B5-465E-42D4-AF05-145DEF45AFAE}" type="presOf" srcId="{675BCDDE-9B5C-4F3A-91F2-09B69E167DD9}" destId="{0598AF74-7ACA-4EF6-A5BE-105FB03BCC43}" srcOrd="0" destOrd="3" presId="urn:microsoft.com/office/officeart/2005/8/layout/hList1"/>
    <dgm:cxn modelId="{6E6BF0B8-5D4B-4D46-B74E-5E6E0EC71909}" srcId="{64D07CC8-22DB-448C-9BFF-92D655FE96F7}" destId="{20421E53-FCD4-43AE-8738-C81AC6B22A8A}" srcOrd="0" destOrd="0" parTransId="{AF8C723B-A6B3-4C59-B600-F28E183B856F}" sibTransId="{57037110-A476-4E4A-9D26-841E530AE828}"/>
    <dgm:cxn modelId="{ACB173BF-A1FF-417D-9AA9-BF905377D020}" srcId="{84FDE867-3062-4BDA-9FE9-0FD6E0BE2B53}" destId="{A575E999-F1DB-40AF-B1DB-6BCF40833F1D}" srcOrd="1" destOrd="0" parTransId="{CCF66CDB-6CFD-4159-9BEC-8B451FBB5EA4}" sibTransId="{0E2C2731-463C-4D29-9AE7-81F3FDE26F1F}"/>
    <dgm:cxn modelId="{3AF920C3-5BD3-438A-A1A7-26233510315F}" srcId="{84FDE867-3062-4BDA-9FE9-0FD6E0BE2B53}" destId="{2B2960EA-7495-42B1-A01E-2ACC807CA680}" srcOrd="0" destOrd="0" parTransId="{C8DF1E30-43D4-4AF8-8BF3-3273ED62695E}" sibTransId="{B182CF9F-4510-4758-B233-780299DCDB3D}"/>
    <dgm:cxn modelId="{69D671C7-EFBD-477C-8E68-1BFBDF80CA26}" srcId="{99563D00-9384-4B99-8F87-C83D834A5250}" destId="{AD04E6C6-F7DB-4A77-A52D-6D7AF3B068B7}" srcOrd="0" destOrd="0" parTransId="{70B11CD0-12DD-4064-B620-B984084E4CCC}" sibTransId="{C4876FBD-D2FD-440D-8364-F78D95D333A5}"/>
    <dgm:cxn modelId="{231D9BCF-3777-4C12-B2F6-E1FDF5563895}" srcId="{41421E97-F8BC-4D6A-BFDF-3672FB40154A}" destId="{D172E49C-94D7-4A02-94AF-DE8DB43F8C04}" srcOrd="0" destOrd="0" parTransId="{69DAEFBB-CC5A-4ECC-B37C-D61F8EBBA3DC}" sibTransId="{3627AFBC-0E28-4D59-B067-4C855688F8EC}"/>
    <dgm:cxn modelId="{B60608D1-577F-49FA-AB67-E656A7CD6EFF}" srcId="{A575E999-F1DB-40AF-B1DB-6BCF40833F1D}" destId="{176ECFFF-84B2-4677-87C9-5021F4F2DBEF}" srcOrd="0" destOrd="0" parTransId="{72F5CB25-B193-48B3-80BA-6EA4F84D3DD0}" sibTransId="{5543FCD5-7AC1-46BF-B46F-09220ABE3EEB}"/>
    <dgm:cxn modelId="{1A3475D1-4D5F-423B-9976-BF83F396DAD3}" srcId="{A8D98CF3-1A60-4138-868F-A45B02A3E373}" destId="{64D07CC8-22DB-448C-9BFF-92D655FE96F7}" srcOrd="0" destOrd="0" parTransId="{2E0BC098-68F5-4C01-8D96-E76BE9B7AE3F}" sibTransId="{E7A60BFF-1F3B-4E83-8300-D53A4CC1A495}"/>
    <dgm:cxn modelId="{F82E4BD3-DBD7-4CA2-8E2F-D5DB0DEE2B82}" srcId="{41421E97-F8BC-4D6A-BFDF-3672FB40154A}" destId="{190C8ED1-94CE-41A8-9AE6-612AF68F5340}" srcOrd="1" destOrd="0" parTransId="{712ADD54-2043-461B-9761-EDABBBBFD4AD}" sibTransId="{3F4316DB-73DE-49C3-BB73-BA66E19B4EE9}"/>
    <dgm:cxn modelId="{CECA4BD5-40BD-40BE-8B00-D5ECAF712B17}" type="presOf" srcId="{41421E97-F8BC-4D6A-BFDF-3672FB40154A}" destId="{E3EE4EE0-1FAC-4368-A721-3FE92FD89B66}" srcOrd="0" destOrd="0" presId="urn:microsoft.com/office/officeart/2005/8/layout/hList1"/>
    <dgm:cxn modelId="{EE608CD9-5B76-4E1F-A193-74AA6DA32A98}" type="presOf" srcId="{68A2E19C-AC33-44AE-8280-C90DB6FAF393}" destId="{1BAAF51E-412E-419E-B951-E94FA903C643}" srcOrd="0" destOrd="0" presId="urn:microsoft.com/office/officeart/2005/8/layout/hList1"/>
    <dgm:cxn modelId="{02DFB0E4-F1C3-4D1C-9C03-A59E87893ED5}" srcId="{68A2E19C-AC33-44AE-8280-C90DB6FAF393}" destId="{F1F9570E-DFBC-461C-9487-944E29547896}" srcOrd="1" destOrd="0" parTransId="{F6342391-3639-4DAC-8779-4AB4C14D07B0}" sibTransId="{733C3FD0-B7D3-412F-81BC-9C75EE392273}"/>
    <dgm:cxn modelId="{44DB80EB-CE8F-437A-9018-E8E852544CB3}" type="presOf" srcId="{D172E49C-94D7-4A02-94AF-DE8DB43F8C04}" destId="{6B4B2D2A-76E3-4C64-BF24-2D588275AC14}" srcOrd="0" destOrd="0" presId="urn:microsoft.com/office/officeart/2005/8/layout/hList1"/>
    <dgm:cxn modelId="{94F292EF-4E92-43C6-BF2C-B344315CD65D}" srcId="{A8D98CF3-1A60-4138-868F-A45B02A3E373}" destId="{84FDE867-3062-4BDA-9FE9-0FD6E0BE2B53}" srcOrd="3" destOrd="0" parTransId="{3CBD9DD9-F303-4853-B2A4-5BC64E1FA5C2}" sibTransId="{3CC3331B-EC98-4A29-B32C-4032DE95F98D}"/>
    <dgm:cxn modelId="{ADFC3FF4-3009-4AAB-A906-DC13AF79E684}" type="presOf" srcId="{AD04E6C6-F7DB-4A77-A52D-6D7AF3B068B7}" destId="{83C809CF-6686-475F-86BF-8FF048FA6A22}" srcOrd="0" destOrd="0" presId="urn:microsoft.com/office/officeart/2005/8/layout/hList1"/>
    <dgm:cxn modelId="{F7E3CCF6-63A8-4041-B976-FED0EF7301E1}" type="presOf" srcId="{99563D00-9384-4B99-8F87-C83D834A5250}" destId="{1EEE0ED4-7058-4BB3-80B3-E006274548BA}" srcOrd="0" destOrd="0" presId="urn:microsoft.com/office/officeart/2005/8/layout/hList1"/>
    <dgm:cxn modelId="{9567A9FE-3172-4A36-A181-622B63697083}" srcId="{64D07CC8-22DB-448C-9BFF-92D655FE96F7}" destId="{CC57D180-276B-4135-ABF4-552138DAD616}" srcOrd="1" destOrd="0" parTransId="{41AE9B75-164E-4924-BF1D-AD36926FF42E}" sibTransId="{36733F27-9A95-4D35-BF2C-05C4B320318A}"/>
    <dgm:cxn modelId="{71F30F55-9355-4096-8C5F-D686A41BF373}" type="presParOf" srcId="{3BFF8811-AFA6-4DF4-B9A9-F87814B59385}" destId="{C5EAF0EA-AAFB-4F28-8016-2884200C2AE8}" srcOrd="0" destOrd="0" presId="urn:microsoft.com/office/officeart/2005/8/layout/hList1"/>
    <dgm:cxn modelId="{413B1C2C-D90C-4DA0-9A57-0CF1E89BA606}" type="presParOf" srcId="{C5EAF0EA-AAFB-4F28-8016-2884200C2AE8}" destId="{D00C7EB4-0C42-4CF5-889B-9A3A7F9237CF}" srcOrd="0" destOrd="0" presId="urn:microsoft.com/office/officeart/2005/8/layout/hList1"/>
    <dgm:cxn modelId="{C65722F0-DA76-4570-AD2D-34562EE54F22}" type="presParOf" srcId="{C5EAF0EA-AAFB-4F28-8016-2884200C2AE8}" destId="{24E1B2BD-FEF4-4C46-A9DB-6485131DEBA3}" srcOrd="1" destOrd="0" presId="urn:microsoft.com/office/officeart/2005/8/layout/hList1"/>
    <dgm:cxn modelId="{94B72AAF-43C1-4D2B-B6B8-6285DFD0D0E6}" type="presParOf" srcId="{3BFF8811-AFA6-4DF4-B9A9-F87814B59385}" destId="{0256BBCB-0DD4-44C0-A197-177944722E37}" srcOrd="1" destOrd="0" presId="urn:microsoft.com/office/officeart/2005/8/layout/hList1"/>
    <dgm:cxn modelId="{ECBF3D5A-C65E-4397-994C-682A78ED16B1}" type="presParOf" srcId="{3BFF8811-AFA6-4DF4-B9A9-F87814B59385}" destId="{0454C9D3-A95A-40BB-A221-3E0FD8298B6C}" srcOrd="2" destOrd="0" presId="urn:microsoft.com/office/officeart/2005/8/layout/hList1"/>
    <dgm:cxn modelId="{BE2F7A21-1DAC-4ABB-AE70-AEF31657221B}" type="presParOf" srcId="{0454C9D3-A95A-40BB-A221-3E0FD8298B6C}" destId="{E3EE4EE0-1FAC-4368-A721-3FE92FD89B66}" srcOrd="0" destOrd="0" presId="urn:microsoft.com/office/officeart/2005/8/layout/hList1"/>
    <dgm:cxn modelId="{5ECAFDCA-7B41-44C5-AED4-F9E6895EBA09}" type="presParOf" srcId="{0454C9D3-A95A-40BB-A221-3E0FD8298B6C}" destId="{6B4B2D2A-76E3-4C64-BF24-2D588275AC14}" srcOrd="1" destOrd="0" presId="urn:microsoft.com/office/officeart/2005/8/layout/hList1"/>
    <dgm:cxn modelId="{25C31C2E-2429-470B-9B5D-68BE474E8E90}" type="presParOf" srcId="{3BFF8811-AFA6-4DF4-B9A9-F87814B59385}" destId="{56F6701B-C001-45F7-8CED-34F4C79B5157}" srcOrd="3" destOrd="0" presId="urn:microsoft.com/office/officeart/2005/8/layout/hList1"/>
    <dgm:cxn modelId="{17855516-900D-4D3A-96FE-381ED13A767E}" type="presParOf" srcId="{3BFF8811-AFA6-4DF4-B9A9-F87814B59385}" destId="{5150EC44-30DC-46F8-B31D-39CE5D9FCCD8}" srcOrd="4" destOrd="0" presId="urn:microsoft.com/office/officeart/2005/8/layout/hList1"/>
    <dgm:cxn modelId="{B39536FB-AC50-4504-B489-95669BFEC0D4}" type="presParOf" srcId="{5150EC44-30DC-46F8-B31D-39CE5D9FCCD8}" destId="{1EEE0ED4-7058-4BB3-80B3-E006274548BA}" srcOrd="0" destOrd="0" presId="urn:microsoft.com/office/officeart/2005/8/layout/hList1"/>
    <dgm:cxn modelId="{3AC4A52C-AE68-414B-8D4B-91766CCB68C3}" type="presParOf" srcId="{5150EC44-30DC-46F8-B31D-39CE5D9FCCD8}" destId="{83C809CF-6686-475F-86BF-8FF048FA6A22}" srcOrd="1" destOrd="0" presId="urn:microsoft.com/office/officeart/2005/8/layout/hList1"/>
    <dgm:cxn modelId="{7F98FEC9-FC4A-4CE7-BB92-B6992E486B99}" type="presParOf" srcId="{3BFF8811-AFA6-4DF4-B9A9-F87814B59385}" destId="{EB4AE0B3-8902-43C5-A8AF-73497EC734AB}" srcOrd="5" destOrd="0" presId="urn:microsoft.com/office/officeart/2005/8/layout/hList1"/>
    <dgm:cxn modelId="{B44D1B51-0021-4D74-9228-1E4B41367F28}" type="presParOf" srcId="{3BFF8811-AFA6-4DF4-B9A9-F87814B59385}" destId="{B02938DA-77EC-4146-A46B-F12EAEC6DBBE}" srcOrd="6" destOrd="0" presId="urn:microsoft.com/office/officeart/2005/8/layout/hList1"/>
    <dgm:cxn modelId="{D2D7D537-25D5-4996-833A-D1FA338A87A9}" type="presParOf" srcId="{B02938DA-77EC-4146-A46B-F12EAEC6DBBE}" destId="{2F552CCD-D300-4297-9C5E-C00C6DCA22B5}" srcOrd="0" destOrd="0" presId="urn:microsoft.com/office/officeart/2005/8/layout/hList1"/>
    <dgm:cxn modelId="{85866E0A-AE81-44D3-96F8-7202B8E650A4}" type="presParOf" srcId="{B02938DA-77EC-4146-A46B-F12EAEC6DBBE}" destId="{0598AF74-7ACA-4EF6-A5BE-105FB03BCC43}" srcOrd="1" destOrd="0" presId="urn:microsoft.com/office/officeart/2005/8/layout/hList1"/>
    <dgm:cxn modelId="{055B7153-7F16-4478-93D8-CA66D4D000B9}" type="presParOf" srcId="{3BFF8811-AFA6-4DF4-B9A9-F87814B59385}" destId="{A9AA660C-0B7B-4E09-8D6A-5BC694B1B91B}" srcOrd="7" destOrd="0" presId="urn:microsoft.com/office/officeart/2005/8/layout/hList1"/>
    <dgm:cxn modelId="{602C4757-96B2-46E3-837F-8BF38897DA66}" type="presParOf" srcId="{3BFF8811-AFA6-4DF4-B9A9-F87814B59385}" destId="{C5025ADD-7A95-414B-9628-C9868C1FF303}" srcOrd="8" destOrd="0" presId="urn:microsoft.com/office/officeart/2005/8/layout/hList1"/>
    <dgm:cxn modelId="{8DC2D089-2693-4D98-966E-72DDA874D053}" type="presParOf" srcId="{C5025ADD-7A95-414B-9628-C9868C1FF303}" destId="{1BAAF51E-412E-419E-B951-E94FA903C643}" srcOrd="0" destOrd="0" presId="urn:microsoft.com/office/officeart/2005/8/layout/hList1"/>
    <dgm:cxn modelId="{D172A51B-1F72-4DAA-A1D2-8BC28A2EA272}" type="presParOf" srcId="{C5025ADD-7A95-414B-9628-C9868C1FF303}" destId="{AC93D3B8-053D-4DBD-AE3B-CE6550F8EBC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0B022-5C42-4ADC-B790-22FBE8DB7D3B}">
      <dsp:nvSpPr>
        <dsp:cNvPr id="0" name=""/>
        <dsp:cNvSpPr/>
      </dsp:nvSpPr>
      <dsp:spPr>
        <a:xfrm>
          <a:off x="2806482" y="668"/>
          <a:ext cx="3533541" cy="2608086"/>
        </a:xfrm>
        <a:prstGeom prst="rightArrow">
          <a:avLst>
            <a:gd name="adj1" fmla="val 75000"/>
            <a:gd name="adj2" fmla="val 50000"/>
          </a:avLst>
        </a:prstGeom>
        <a:solidFill>
          <a:schemeClr val="accent5">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en-US" sz="1600" kern="1200"/>
        </a:p>
        <a:p>
          <a:pPr marL="171450" lvl="1" indent="-171450" algn="l" defTabSz="711200">
            <a:lnSpc>
              <a:spcPct val="90000"/>
            </a:lnSpc>
            <a:spcBef>
              <a:spcPct val="0"/>
            </a:spcBef>
            <a:spcAft>
              <a:spcPct val="15000"/>
            </a:spcAft>
            <a:buChar char="•"/>
          </a:pPr>
          <a:r>
            <a:rPr lang="en-US" sz="1600" kern="1200" dirty="0"/>
            <a:t>Requires strong language comprehension skills</a:t>
          </a:r>
        </a:p>
        <a:p>
          <a:pPr marL="171450" lvl="1" indent="-171450" algn="l" defTabSz="711200">
            <a:lnSpc>
              <a:spcPct val="90000"/>
            </a:lnSpc>
            <a:spcBef>
              <a:spcPct val="0"/>
            </a:spcBef>
            <a:spcAft>
              <a:spcPct val="15000"/>
            </a:spcAft>
            <a:buChar char="•"/>
          </a:pPr>
          <a:r>
            <a:rPr lang="en-US" sz="1600" kern="1200" dirty="0"/>
            <a:t>Understanding vocabulary and sentence structure is key</a:t>
          </a:r>
        </a:p>
      </dsp:txBody>
      <dsp:txXfrm>
        <a:off x="2806482" y="326679"/>
        <a:ext cx="2555509" cy="1956064"/>
      </dsp:txXfrm>
    </dsp:sp>
    <dsp:sp modelId="{DB1B24E2-7440-425D-B8FE-E8694691E7D1}">
      <dsp:nvSpPr>
        <dsp:cNvPr id="0" name=""/>
        <dsp:cNvSpPr/>
      </dsp:nvSpPr>
      <dsp:spPr>
        <a:xfrm>
          <a:off x="2170" y="377680"/>
          <a:ext cx="2804311" cy="1854062"/>
        </a:xfrm>
        <a:prstGeom prst="roundRect">
          <a:avLst/>
        </a:prstGeom>
        <a:solidFill>
          <a:schemeClr val="bg1">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Language Comprehension:</a:t>
          </a:r>
        </a:p>
        <a:p>
          <a:pPr marL="0" lvl="0" indent="0" algn="ctr" defTabSz="889000">
            <a:lnSpc>
              <a:spcPct val="90000"/>
            </a:lnSpc>
            <a:spcBef>
              <a:spcPct val="0"/>
            </a:spcBef>
            <a:spcAft>
              <a:spcPct val="35000"/>
            </a:spcAft>
            <a:buNone/>
          </a:pPr>
          <a:r>
            <a:rPr lang="en-US" sz="2000" kern="1200" dirty="0"/>
            <a:t>Comprehending the meaning of the text</a:t>
          </a:r>
        </a:p>
      </dsp:txBody>
      <dsp:txXfrm>
        <a:off x="92678" y="468188"/>
        <a:ext cx="2623295" cy="1673046"/>
      </dsp:txXfrm>
    </dsp:sp>
    <dsp:sp modelId="{7036684E-7633-4538-AE3B-D6897CD8BD4E}">
      <dsp:nvSpPr>
        <dsp:cNvPr id="0" name=""/>
        <dsp:cNvSpPr/>
      </dsp:nvSpPr>
      <dsp:spPr>
        <a:xfrm>
          <a:off x="2593367" y="2869563"/>
          <a:ext cx="3692336" cy="2608086"/>
        </a:xfrm>
        <a:prstGeom prst="rightArrow">
          <a:avLst>
            <a:gd name="adj1" fmla="val 75000"/>
            <a:gd name="adj2" fmla="val 50000"/>
          </a:avLst>
        </a:prstGeom>
        <a:solidFill>
          <a:schemeClr val="accent5">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100000"/>
            </a:lnSpc>
            <a:spcBef>
              <a:spcPct val="0"/>
            </a:spcBef>
            <a:spcAft>
              <a:spcPts val="0"/>
            </a:spcAft>
            <a:buChar char="•"/>
          </a:pPr>
          <a:r>
            <a:rPr lang="en-US" sz="1600" kern="1200" dirty="0"/>
            <a:t>Students need strategies to read unfamiliar words</a:t>
          </a:r>
        </a:p>
        <a:p>
          <a:pPr marL="171450" lvl="1" indent="-171450" algn="l" defTabSz="711200">
            <a:lnSpc>
              <a:spcPct val="100000"/>
            </a:lnSpc>
            <a:spcBef>
              <a:spcPct val="0"/>
            </a:spcBef>
            <a:spcAft>
              <a:spcPts val="0"/>
            </a:spcAft>
            <a:buChar char="•"/>
          </a:pPr>
          <a:r>
            <a:rPr lang="en-US" sz="1600" kern="1200" dirty="0"/>
            <a:t>They must also recognize previously encountered words</a:t>
          </a:r>
        </a:p>
        <a:p>
          <a:pPr marL="171450" lvl="1" indent="-171450" algn="l" defTabSz="711200">
            <a:lnSpc>
              <a:spcPct val="100000"/>
            </a:lnSpc>
            <a:spcBef>
              <a:spcPct val="0"/>
            </a:spcBef>
            <a:spcAft>
              <a:spcPts val="0"/>
            </a:spcAft>
            <a:buChar char="•"/>
          </a:pPr>
          <a:r>
            <a:rPr lang="en-US" sz="1600" kern="1200" dirty="0"/>
            <a:t>Fluency supports better comprehension</a:t>
          </a:r>
          <a:endParaRPr lang="en-US" sz="1800" kern="1200" dirty="0"/>
        </a:p>
      </dsp:txBody>
      <dsp:txXfrm>
        <a:off x="2593367" y="3195574"/>
        <a:ext cx="2714304" cy="1956064"/>
      </dsp:txXfrm>
    </dsp:sp>
    <dsp:sp modelId="{1B241D73-7A90-483C-866C-0C30697854C5}">
      <dsp:nvSpPr>
        <dsp:cNvPr id="0" name=""/>
        <dsp:cNvSpPr/>
      </dsp:nvSpPr>
      <dsp:spPr>
        <a:xfrm>
          <a:off x="56489" y="3192484"/>
          <a:ext cx="2536877" cy="1962245"/>
        </a:xfrm>
        <a:prstGeom prst="roundRect">
          <a:avLst/>
        </a:prstGeom>
        <a:solidFill>
          <a:schemeClr val="bg1">
            <a:lumMod val="40000"/>
            <a:lumOff val="6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Decoding or Word Recognition:</a:t>
          </a:r>
        </a:p>
        <a:p>
          <a:pPr marL="0" lvl="0" indent="0" algn="ctr" defTabSz="889000">
            <a:lnSpc>
              <a:spcPct val="90000"/>
            </a:lnSpc>
            <a:spcBef>
              <a:spcPct val="0"/>
            </a:spcBef>
            <a:spcAft>
              <a:spcPct val="35000"/>
            </a:spcAft>
            <a:buNone/>
          </a:pPr>
          <a:r>
            <a:rPr lang="en-US" sz="2000" kern="1200" dirty="0"/>
            <a:t>Reading each word accurately and fluently</a:t>
          </a:r>
        </a:p>
      </dsp:txBody>
      <dsp:txXfrm>
        <a:off x="152278" y="3288273"/>
        <a:ext cx="2345299" cy="17706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B85CD-7879-493A-B09F-4DF9D8DDDE69}">
      <dsp:nvSpPr>
        <dsp:cNvPr id="0" name=""/>
        <dsp:cNvSpPr/>
      </dsp:nvSpPr>
      <dsp:spPr>
        <a:xfrm>
          <a:off x="5273" y="734789"/>
          <a:ext cx="3532595" cy="4303848"/>
        </a:xfrm>
        <a:prstGeom prst="rect">
          <a:avLst/>
        </a:prstGeom>
        <a:solidFill>
          <a:schemeClr val="bg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i="0" kern="1200" dirty="0">
              <a:solidFill>
                <a:schemeClr val="accent1"/>
              </a:solidFill>
            </a:rPr>
            <a:t>Babies (ages 0–12 months)</a:t>
          </a:r>
          <a:endParaRPr lang="en-US" sz="2000" kern="1200" dirty="0">
            <a:solidFill>
              <a:schemeClr val="accent1"/>
            </a:solidFill>
          </a:endParaRPr>
        </a:p>
        <a:p>
          <a:pPr marL="171450" lvl="1" indent="-171450" algn="l" defTabSz="800100">
            <a:lnSpc>
              <a:spcPct val="90000"/>
            </a:lnSpc>
            <a:spcBef>
              <a:spcPct val="0"/>
            </a:spcBef>
            <a:spcAft>
              <a:spcPct val="15000"/>
            </a:spcAft>
            <a:buChar char="•"/>
          </a:pPr>
          <a:r>
            <a:rPr lang="en-US" sz="1800" b="0" i="0" kern="1200" dirty="0">
              <a:solidFill>
                <a:schemeClr val="accent1"/>
              </a:solidFill>
            </a:rPr>
            <a:t>Begin to reach for books</a:t>
          </a:r>
          <a:endParaRPr lang="en-US" sz="1800" kern="1200" dirty="0">
            <a:solidFill>
              <a:schemeClr val="accent1"/>
            </a:solidFill>
          </a:endParaRP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Look at, reach for, or touch the pictures in books</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Respond to a story in a book by babbling or making sounds or acting excited</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Help turn book pages</a:t>
          </a:r>
        </a:p>
      </dsp:txBody>
      <dsp:txXfrm>
        <a:off x="5273" y="734789"/>
        <a:ext cx="3532595" cy="4303848"/>
      </dsp:txXfrm>
    </dsp:sp>
    <dsp:sp modelId="{21F3263F-8BF4-41D1-A02B-77EDD1580444}">
      <dsp:nvSpPr>
        <dsp:cNvPr id="0" name=""/>
        <dsp:cNvSpPr/>
      </dsp:nvSpPr>
      <dsp:spPr>
        <a:xfrm>
          <a:off x="3851231" y="734789"/>
          <a:ext cx="3509343" cy="4303848"/>
        </a:xfrm>
        <a:prstGeom prst="rect">
          <a:avLst/>
        </a:prstGeom>
        <a:solidFill>
          <a:schemeClr val="bg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i="0" kern="1200" dirty="0">
              <a:solidFill>
                <a:schemeClr val="accent1"/>
              </a:solidFill>
            </a:rPr>
            <a:t>Toddlers (ages 1–2 years)</a:t>
          </a:r>
          <a:endParaRPr lang="en-US" sz="2000" b="0" i="0" kern="1200" dirty="0">
            <a:solidFill>
              <a:schemeClr val="accent1"/>
            </a:solidFill>
          </a:endParaRP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Look at pictures and be able to name familiar items (e.g. dog, cat, baby)</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Answer questions about what they hear in stories or see in books</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Identify or recognize their favorite books</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Narrate or recite words from their favorite books</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Pretend to read by pointing at words, turning pages, and making up stories</a:t>
          </a:r>
        </a:p>
      </dsp:txBody>
      <dsp:txXfrm>
        <a:off x="3851231" y="734789"/>
        <a:ext cx="3509343" cy="4303848"/>
      </dsp:txXfrm>
    </dsp:sp>
    <dsp:sp modelId="{D4EA5101-768F-4908-A31A-B0CC522D490F}">
      <dsp:nvSpPr>
        <dsp:cNvPr id="0" name=""/>
        <dsp:cNvSpPr/>
      </dsp:nvSpPr>
      <dsp:spPr>
        <a:xfrm>
          <a:off x="7673937" y="734789"/>
          <a:ext cx="4117955" cy="4303848"/>
        </a:xfrm>
        <a:prstGeom prst="rect">
          <a:avLst/>
        </a:prstGeom>
        <a:solidFill>
          <a:schemeClr val="bg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i="0" kern="1200" dirty="0">
              <a:solidFill>
                <a:schemeClr val="accent1"/>
              </a:solidFill>
            </a:rPr>
            <a:t>Preschoolers (ages 3–4 years)</a:t>
          </a:r>
          <a:endParaRPr lang="en-US" sz="2000" b="0" i="0" kern="1200" dirty="0">
            <a:solidFill>
              <a:schemeClr val="accent1"/>
            </a:solidFill>
          </a:endParaRP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Understand print concepts such as:</a:t>
          </a:r>
        </a:p>
        <a:p>
          <a:pPr marL="342900" lvl="2"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Correctly holding and handling a book</a:t>
          </a:r>
        </a:p>
        <a:p>
          <a:pPr marL="342900" lvl="2"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Words are read from left to right and pages are read from top to bottom</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Start noticing words that </a:t>
          </a:r>
          <a:r>
            <a:rPr lang="en-US" sz="1800" b="1" i="0" kern="1200" dirty="0">
              <a:solidFill>
                <a:schemeClr val="accent1"/>
              </a:solidFill>
              <a:hlinkClick xmlns:r="http://schemas.openxmlformats.org/officeDocument/2006/relationships" r:id="rId1">
                <a:extLst>
                  <a:ext uri="{A12FA001-AC4F-418D-AE19-62706E023703}">
                    <ahyp:hlinkClr xmlns:ahyp="http://schemas.microsoft.com/office/drawing/2018/hyperlinkcolor" val="tx"/>
                  </a:ext>
                </a:extLst>
              </a:hlinkClick>
            </a:rPr>
            <a:t>rhyme</a:t>
          </a:r>
          <a:endParaRPr lang="en-US" sz="1800" b="0" i="0" kern="1200" dirty="0">
            <a:solidFill>
              <a:schemeClr val="accent1"/>
            </a:solidFill>
          </a:endParaRP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Retell stories</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Recognize about half the letters of the alphabet</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Start matching letter sounds to letters (like knowing</a:t>
          </a:r>
          <a:r>
            <a:rPr lang="en-US" sz="1800" b="0" i="1" kern="1200" dirty="0">
              <a:solidFill>
                <a:schemeClr val="accent1"/>
              </a:solidFill>
            </a:rPr>
            <a:t> b </a:t>
          </a:r>
          <a:r>
            <a:rPr lang="en-US" sz="1800" b="0" i="0" kern="1200" dirty="0">
              <a:solidFill>
                <a:schemeClr val="accent1"/>
              </a:solidFill>
            </a:rPr>
            <a:t>makes a /b/ sound)</a:t>
          </a:r>
        </a:p>
        <a:p>
          <a:pPr marL="171450" lvl="1" indent="-171450" algn="l" defTabSz="800100">
            <a:lnSpc>
              <a:spcPct val="90000"/>
            </a:lnSpc>
            <a:spcBef>
              <a:spcPct val="0"/>
            </a:spcBef>
            <a:spcAft>
              <a:spcPct val="15000"/>
            </a:spcAft>
            <a:buFont typeface="Arial" panose="020B0604020202020204" pitchFamily="34" charset="0"/>
            <a:buChar char="•"/>
          </a:pPr>
          <a:r>
            <a:rPr lang="en-US" sz="1800" b="0" i="0" kern="1200" dirty="0">
              <a:solidFill>
                <a:schemeClr val="accent1"/>
              </a:solidFill>
            </a:rPr>
            <a:t>Recognize their name in print and possible other often-seen words </a:t>
          </a:r>
        </a:p>
      </dsp:txBody>
      <dsp:txXfrm>
        <a:off x="7673937" y="734789"/>
        <a:ext cx="4117955" cy="43038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6D1CD-9594-4BD0-9B3C-7F1B65B9F8B5}">
      <dsp:nvSpPr>
        <dsp:cNvPr id="0" name=""/>
        <dsp:cNvSpPr/>
      </dsp:nvSpPr>
      <dsp:spPr>
        <a:xfrm>
          <a:off x="4224" y="373619"/>
          <a:ext cx="2540413" cy="541531"/>
        </a:xfrm>
        <a:prstGeom prst="rect">
          <a:avLst/>
        </a:prstGeom>
        <a:solidFill>
          <a:schemeClr val="bg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chemeClr val="tx2"/>
              </a:solidFill>
            </a:rPr>
            <a:t>Support Oral Language Development </a:t>
          </a:r>
          <a:r>
            <a:rPr lang="en-US" sz="1500" kern="1200" dirty="0">
              <a:solidFill>
                <a:schemeClr val="tx2"/>
              </a:solidFill>
              <a:latin typeface="Calibri Light" panose="020F0302020204030204"/>
            </a:rPr>
            <a:t>Every Day</a:t>
          </a:r>
          <a:r>
            <a:rPr lang="en-US" sz="1500" kern="1200" dirty="0">
              <a:solidFill>
                <a:schemeClr val="tx2"/>
              </a:solidFill>
            </a:rPr>
            <a:t> by…</a:t>
          </a:r>
        </a:p>
      </dsp:txBody>
      <dsp:txXfrm>
        <a:off x="4224" y="373619"/>
        <a:ext cx="2540413" cy="541531"/>
      </dsp:txXfrm>
    </dsp:sp>
    <dsp:sp modelId="{F3B7E35B-8BDF-4395-849B-0538FE5D1D31}">
      <dsp:nvSpPr>
        <dsp:cNvPr id="0" name=""/>
        <dsp:cNvSpPr/>
      </dsp:nvSpPr>
      <dsp:spPr>
        <a:xfrm>
          <a:off x="4224" y="915150"/>
          <a:ext cx="2540413" cy="3376350"/>
        </a:xfrm>
        <a:prstGeom prst="rect">
          <a:avLst/>
        </a:prstGeom>
        <a:solidFill>
          <a:schemeClr val="tx2">
            <a:alpha val="9000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kern="1200" dirty="0"/>
            <a:t>Talk about everything! </a:t>
          </a:r>
        </a:p>
        <a:p>
          <a:pPr marL="228600" lvl="2" indent="-114300" algn="l" defTabSz="666750">
            <a:lnSpc>
              <a:spcPct val="90000"/>
            </a:lnSpc>
            <a:spcBef>
              <a:spcPct val="0"/>
            </a:spcBef>
            <a:spcAft>
              <a:spcPct val="15000"/>
            </a:spcAft>
            <a:buNone/>
          </a:pPr>
          <a:r>
            <a:rPr lang="en-US" sz="1500" kern="1200" dirty="0"/>
            <a:t>What are you doing? </a:t>
          </a:r>
        </a:p>
        <a:p>
          <a:pPr marL="228600" lvl="2" indent="-114300" algn="l" defTabSz="666750">
            <a:lnSpc>
              <a:spcPct val="90000"/>
            </a:lnSpc>
            <a:spcBef>
              <a:spcPct val="0"/>
            </a:spcBef>
            <a:spcAft>
              <a:spcPct val="15000"/>
            </a:spcAft>
            <a:buNone/>
          </a:pPr>
          <a:r>
            <a:rPr lang="en-US" sz="1500" kern="1200" dirty="0"/>
            <a:t>How do you do that?</a:t>
          </a:r>
        </a:p>
        <a:p>
          <a:pPr marL="114300" lvl="1" indent="-114300" algn="l" defTabSz="666750">
            <a:lnSpc>
              <a:spcPct val="90000"/>
            </a:lnSpc>
            <a:spcBef>
              <a:spcPct val="0"/>
            </a:spcBef>
            <a:spcAft>
              <a:spcPct val="15000"/>
            </a:spcAft>
            <a:buNone/>
          </a:pPr>
          <a:r>
            <a:rPr lang="en-US" sz="1500" kern="1200" dirty="0"/>
            <a:t>Encourage storytelling. </a:t>
          </a:r>
        </a:p>
        <a:p>
          <a:pPr marL="228600" lvl="2" indent="-114300" algn="l" defTabSz="666750">
            <a:lnSpc>
              <a:spcPct val="90000"/>
            </a:lnSpc>
            <a:spcBef>
              <a:spcPct val="0"/>
            </a:spcBef>
            <a:spcAft>
              <a:spcPct val="15000"/>
            </a:spcAft>
            <a:buNone/>
          </a:pPr>
          <a:r>
            <a:rPr lang="en-US" sz="1500" kern="1200" dirty="0"/>
            <a:t>Tell me more about that.</a:t>
          </a:r>
        </a:p>
        <a:p>
          <a:pPr marL="228600" lvl="2" indent="-114300" algn="l" defTabSz="666750">
            <a:lnSpc>
              <a:spcPct val="90000"/>
            </a:lnSpc>
            <a:spcBef>
              <a:spcPct val="0"/>
            </a:spcBef>
            <a:spcAft>
              <a:spcPct val="15000"/>
            </a:spcAft>
            <a:buNone/>
          </a:pPr>
          <a:r>
            <a:rPr lang="en-US" sz="1500" kern="1200" dirty="0"/>
            <a:t>What did you like about it? </a:t>
          </a:r>
        </a:p>
        <a:p>
          <a:pPr marL="114300" lvl="1" indent="-114300" algn="l" defTabSz="666750">
            <a:lnSpc>
              <a:spcPct val="90000"/>
            </a:lnSpc>
            <a:spcBef>
              <a:spcPct val="0"/>
            </a:spcBef>
            <a:spcAft>
              <a:spcPct val="15000"/>
            </a:spcAft>
            <a:buNone/>
          </a:pPr>
          <a:r>
            <a:rPr lang="en-US" sz="1500" kern="1200" dirty="0"/>
            <a:t>Provide opportunities for your child to play and talk with other children. </a:t>
          </a:r>
        </a:p>
        <a:p>
          <a:pPr marL="114300" lvl="1" indent="-114300" algn="l" defTabSz="666750">
            <a:lnSpc>
              <a:spcPct val="90000"/>
            </a:lnSpc>
            <a:spcBef>
              <a:spcPct val="0"/>
            </a:spcBef>
            <a:spcAft>
              <a:spcPct val="15000"/>
            </a:spcAft>
            <a:buNone/>
          </a:pPr>
          <a:r>
            <a:rPr lang="en-US" sz="1500" kern="1200" dirty="0"/>
            <a:t>Give your child many turns during a conversation by asking questions and making comments about what they say.</a:t>
          </a:r>
        </a:p>
      </dsp:txBody>
      <dsp:txXfrm>
        <a:off x="4224" y="915150"/>
        <a:ext cx="2540413" cy="3376350"/>
      </dsp:txXfrm>
    </dsp:sp>
    <dsp:sp modelId="{69F583A3-F19B-4EA6-8559-0797FA8F3CC7}">
      <dsp:nvSpPr>
        <dsp:cNvPr id="0" name=""/>
        <dsp:cNvSpPr/>
      </dsp:nvSpPr>
      <dsp:spPr>
        <a:xfrm>
          <a:off x="2900296" y="373619"/>
          <a:ext cx="2540413" cy="541531"/>
        </a:xfrm>
        <a:prstGeom prst="rect">
          <a:avLst/>
        </a:prstGeom>
        <a:solidFill>
          <a:schemeClr val="bg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chemeClr val="tx2"/>
              </a:solidFill>
            </a:rPr>
            <a:t>Support Vocabulary Development </a:t>
          </a:r>
          <a:r>
            <a:rPr lang="en-US" sz="1500" kern="1200" dirty="0">
              <a:solidFill>
                <a:schemeClr val="tx2"/>
              </a:solidFill>
              <a:latin typeface="Calibri Light" panose="020F0302020204030204"/>
            </a:rPr>
            <a:t>Every Day</a:t>
          </a:r>
          <a:r>
            <a:rPr lang="en-US" sz="1500" kern="1200" dirty="0">
              <a:solidFill>
                <a:schemeClr val="tx2"/>
              </a:solidFill>
            </a:rPr>
            <a:t> by...</a:t>
          </a:r>
        </a:p>
      </dsp:txBody>
      <dsp:txXfrm>
        <a:off x="2900296" y="373619"/>
        <a:ext cx="2540413" cy="541531"/>
      </dsp:txXfrm>
    </dsp:sp>
    <dsp:sp modelId="{33A2D8A4-6EF8-473B-8E19-5DF3AA9EC7C9}">
      <dsp:nvSpPr>
        <dsp:cNvPr id="0" name=""/>
        <dsp:cNvSpPr/>
      </dsp:nvSpPr>
      <dsp:spPr>
        <a:xfrm>
          <a:off x="2900296" y="915150"/>
          <a:ext cx="2540413" cy="3376350"/>
        </a:xfrm>
        <a:prstGeom prst="rect">
          <a:avLst/>
        </a:prstGeom>
        <a:solidFill>
          <a:schemeClr val="tx2">
            <a:alpha val="9000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kern="1200" dirty="0"/>
            <a:t>Talk about everything! </a:t>
          </a:r>
        </a:p>
        <a:p>
          <a:pPr marL="228600" lvl="2" indent="-114300" algn="l" defTabSz="666750">
            <a:lnSpc>
              <a:spcPct val="90000"/>
            </a:lnSpc>
            <a:spcBef>
              <a:spcPct val="0"/>
            </a:spcBef>
            <a:spcAft>
              <a:spcPct val="15000"/>
            </a:spcAft>
            <a:buNone/>
          </a:pPr>
          <a:r>
            <a:rPr lang="en-US" sz="1500" kern="1200" dirty="0"/>
            <a:t>What color is this? Shape? </a:t>
          </a:r>
        </a:p>
        <a:p>
          <a:pPr marL="228600" lvl="2" indent="-114300" algn="l" defTabSz="666750">
            <a:lnSpc>
              <a:spcPct val="90000"/>
            </a:lnSpc>
            <a:spcBef>
              <a:spcPct val="0"/>
            </a:spcBef>
            <a:spcAft>
              <a:spcPct val="15000"/>
            </a:spcAft>
            <a:buNone/>
          </a:pPr>
          <a:r>
            <a:rPr lang="en-US" sz="1500" kern="1200" dirty="0"/>
            <a:t>What do we use this for? </a:t>
          </a:r>
        </a:p>
        <a:p>
          <a:pPr marL="114300" lvl="1" indent="-114300" algn="l" defTabSz="666750">
            <a:lnSpc>
              <a:spcPct val="90000"/>
            </a:lnSpc>
            <a:spcBef>
              <a:spcPct val="0"/>
            </a:spcBef>
            <a:spcAft>
              <a:spcPct val="15000"/>
            </a:spcAft>
            <a:buNone/>
          </a:pPr>
          <a:r>
            <a:rPr lang="en-US" sz="1500" kern="1200" dirty="0"/>
            <a:t>Use describing words and ask questions to talk about what you and your child are doing. </a:t>
          </a:r>
        </a:p>
        <a:p>
          <a:pPr marL="228600" lvl="2" indent="-114300" algn="l" defTabSz="666750">
            <a:lnSpc>
              <a:spcPct val="90000"/>
            </a:lnSpc>
            <a:spcBef>
              <a:spcPct val="0"/>
            </a:spcBef>
            <a:spcAft>
              <a:spcPct val="15000"/>
            </a:spcAft>
            <a:buNone/>
          </a:pPr>
          <a:r>
            <a:rPr lang="en-US" sz="1500" kern="1200" dirty="0"/>
            <a:t>Look at that beautiful butterfly! Where do you think it is going? </a:t>
          </a:r>
        </a:p>
        <a:p>
          <a:pPr marL="114300" lvl="1" indent="-114300" algn="l" defTabSz="666750">
            <a:lnSpc>
              <a:spcPct val="90000"/>
            </a:lnSpc>
            <a:spcBef>
              <a:spcPct val="0"/>
            </a:spcBef>
            <a:spcAft>
              <a:spcPct val="15000"/>
            </a:spcAft>
            <a:buNone/>
          </a:pPr>
          <a:r>
            <a:rPr lang="en-US" sz="1500" kern="1200" dirty="0"/>
            <a:t>Explore places with your child and talk about what you are seeing, learning, and feeling. </a:t>
          </a:r>
        </a:p>
      </dsp:txBody>
      <dsp:txXfrm>
        <a:off x="2900296" y="915150"/>
        <a:ext cx="2540413" cy="3376350"/>
      </dsp:txXfrm>
    </dsp:sp>
    <dsp:sp modelId="{2DD42A55-5BFD-4D92-B466-D47BF29343E0}">
      <dsp:nvSpPr>
        <dsp:cNvPr id="0" name=""/>
        <dsp:cNvSpPr/>
      </dsp:nvSpPr>
      <dsp:spPr>
        <a:xfrm>
          <a:off x="5790956" y="341127"/>
          <a:ext cx="2540413" cy="541531"/>
        </a:xfrm>
        <a:prstGeom prst="rect">
          <a:avLst/>
        </a:prstGeom>
        <a:solidFill>
          <a:schemeClr val="bg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chemeClr val="tx2"/>
              </a:solidFill>
            </a:rPr>
            <a:t>Support Phonological Awareness </a:t>
          </a:r>
          <a:r>
            <a:rPr lang="en-US" sz="1500" kern="1200" dirty="0">
              <a:solidFill>
                <a:schemeClr val="tx2"/>
              </a:solidFill>
              <a:latin typeface="Calibri Light" panose="020F0302020204030204"/>
            </a:rPr>
            <a:t>Every Day</a:t>
          </a:r>
          <a:r>
            <a:rPr lang="en-US" sz="1500" kern="1200" dirty="0">
              <a:solidFill>
                <a:schemeClr val="tx2"/>
              </a:solidFill>
            </a:rPr>
            <a:t> by... </a:t>
          </a:r>
        </a:p>
      </dsp:txBody>
      <dsp:txXfrm>
        <a:off x="5790956" y="341127"/>
        <a:ext cx="2540413" cy="541531"/>
      </dsp:txXfrm>
    </dsp:sp>
    <dsp:sp modelId="{E1EB2A27-B653-472B-B734-E7077264F26E}">
      <dsp:nvSpPr>
        <dsp:cNvPr id="0" name=""/>
        <dsp:cNvSpPr/>
      </dsp:nvSpPr>
      <dsp:spPr>
        <a:xfrm>
          <a:off x="5796367" y="915150"/>
          <a:ext cx="2540413" cy="3376350"/>
        </a:xfrm>
        <a:prstGeom prst="rect">
          <a:avLst/>
        </a:prstGeom>
        <a:solidFill>
          <a:schemeClr val="tx2">
            <a:alpha val="9000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kern="1200" dirty="0"/>
            <a:t>Modeling good language habits</a:t>
          </a:r>
        </a:p>
        <a:p>
          <a:pPr marL="228600" lvl="2" indent="-114300" algn="l" defTabSz="666750">
            <a:lnSpc>
              <a:spcPct val="90000"/>
            </a:lnSpc>
            <a:spcBef>
              <a:spcPct val="0"/>
            </a:spcBef>
            <a:spcAft>
              <a:spcPct val="15000"/>
            </a:spcAft>
            <a:buNone/>
          </a:pPr>
          <a:r>
            <a:rPr lang="en-US" sz="1500" kern="1200" dirty="0"/>
            <a:t>Pronounce words and letter sounds clearly when playing, talking, and sharing books. </a:t>
          </a:r>
        </a:p>
        <a:p>
          <a:pPr marL="228600" lvl="2" indent="-114300" algn="l" defTabSz="666750">
            <a:lnSpc>
              <a:spcPct val="90000"/>
            </a:lnSpc>
            <a:spcBef>
              <a:spcPct val="0"/>
            </a:spcBef>
            <a:spcAft>
              <a:spcPct val="15000"/>
            </a:spcAft>
            <a:buNone/>
          </a:pPr>
          <a:r>
            <a:rPr lang="en-US" sz="1500" kern="1200" dirty="0"/>
            <a:t>Help your child say sounds that are new or difficult for them. Let them see how you move your mouth when you say a sound.</a:t>
          </a:r>
        </a:p>
      </dsp:txBody>
      <dsp:txXfrm>
        <a:off x="5796367" y="915150"/>
        <a:ext cx="2540413" cy="3376350"/>
      </dsp:txXfrm>
    </dsp:sp>
    <dsp:sp modelId="{26357B5E-6845-4BF7-A675-1A5E46448442}">
      <dsp:nvSpPr>
        <dsp:cNvPr id="0" name=""/>
        <dsp:cNvSpPr/>
      </dsp:nvSpPr>
      <dsp:spPr>
        <a:xfrm>
          <a:off x="8692438" y="373619"/>
          <a:ext cx="2540413" cy="541531"/>
        </a:xfrm>
        <a:prstGeom prst="rect">
          <a:avLst/>
        </a:prstGeom>
        <a:solidFill>
          <a:schemeClr val="bg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chemeClr val="tx2"/>
              </a:solidFill>
            </a:rPr>
            <a:t>Support Print Knowledge </a:t>
          </a:r>
          <a:r>
            <a:rPr lang="en-US" sz="1500" kern="1200" dirty="0">
              <a:solidFill>
                <a:schemeClr val="tx2"/>
              </a:solidFill>
              <a:latin typeface="Calibri Light" panose="020F0302020204030204"/>
            </a:rPr>
            <a:t>Every Day</a:t>
          </a:r>
          <a:r>
            <a:rPr lang="en-US" sz="1500" kern="1200" dirty="0">
              <a:solidFill>
                <a:schemeClr val="tx2"/>
              </a:solidFill>
            </a:rPr>
            <a:t> by...</a:t>
          </a:r>
        </a:p>
      </dsp:txBody>
      <dsp:txXfrm>
        <a:off x="8692438" y="373619"/>
        <a:ext cx="2540413" cy="541531"/>
      </dsp:txXfrm>
    </dsp:sp>
    <dsp:sp modelId="{274BBE37-B2BE-4091-9E19-E6D1E6EF1EF5}">
      <dsp:nvSpPr>
        <dsp:cNvPr id="0" name=""/>
        <dsp:cNvSpPr/>
      </dsp:nvSpPr>
      <dsp:spPr>
        <a:xfrm>
          <a:off x="8692438" y="915150"/>
          <a:ext cx="2540413" cy="3376350"/>
        </a:xfrm>
        <a:prstGeom prst="rect">
          <a:avLst/>
        </a:prstGeom>
        <a:solidFill>
          <a:schemeClr val="tx2">
            <a:alpha val="9000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kern="1200" dirty="0"/>
            <a:t>Point out letters and say their names. Include uppercase and lowercase letters. </a:t>
          </a:r>
          <a:endParaRPr lang="en-US" sz="1500" kern="1200" dirty="0">
            <a:solidFill>
              <a:schemeClr val="tx2"/>
            </a:solidFill>
          </a:endParaRPr>
        </a:p>
        <a:p>
          <a:pPr marL="114300" lvl="1" indent="-114300" algn="l" defTabSz="666750">
            <a:lnSpc>
              <a:spcPct val="90000"/>
            </a:lnSpc>
            <a:spcBef>
              <a:spcPct val="0"/>
            </a:spcBef>
            <a:spcAft>
              <a:spcPct val="15000"/>
            </a:spcAft>
            <a:buNone/>
          </a:pPr>
          <a:r>
            <a:rPr lang="en-US" sz="1500" kern="1200" dirty="0"/>
            <a:t>Make letters and talk about their name and sound.</a:t>
          </a:r>
          <a:endParaRPr lang="en-US" sz="1500" kern="1200" dirty="0">
            <a:solidFill>
              <a:schemeClr val="tx2"/>
            </a:solidFill>
          </a:endParaRPr>
        </a:p>
        <a:p>
          <a:pPr marL="228600" lvl="2" indent="-114300" algn="l" defTabSz="666750">
            <a:lnSpc>
              <a:spcPct val="90000"/>
            </a:lnSpc>
            <a:spcBef>
              <a:spcPct val="0"/>
            </a:spcBef>
            <a:spcAft>
              <a:spcPct val="15000"/>
            </a:spcAft>
            <a:buNone/>
          </a:pPr>
          <a:r>
            <a:rPr lang="en-US" sz="1500" kern="1200" dirty="0"/>
            <a:t>Cut letters out of paper.</a:t>
          </a:r>
          <a:endParaRPr lang="en-US" sz="1500" kern="1200" dirty="0">
            <a:solidFill>
              <a:schemeClr val="tx2"/>
            </a:solidFill>
          </a:endParaRPr>
        </a:p>
        <a:p>
          <a:pPr marL="228600" lvl="2" indent="-114300" algn="l" defTabSz="666750">
            <a:lnSpc>
              <a:spcPct val="90000"/>
            </a:lnSpc>
            <a:spcBef>
              <a:spcPct val="0"/>
            </a:spcBef>
            <a:spcAft>
              <a:spcPct val="15000"/>
            </a:spcAft>
            <a:buNone/>
          </a:pPr>
          <a:r>
            <a:rPr lang="en-US" sz="1500" kern="1200" dirty="0"/>
            <a:t>Trace letters in flour. </a:t>
          </a:r>
          <a:endParaRPr lang="en-US" sz="1500" kern="1200" dirty="0">
            <a:solidFill>
              <a:schemeClr val="tx2"/>
            </a:solidFill>
          </a:endParaRPr>
        </a:p>
      </dsp:txBody>
      <dsp:txXfrm>
        <a:off x="8692438" y="915150"/>
        <a:ext cx="2540413" cy="33763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9979A-3D5C-4780-B047-AE11103C7529}">
      <dsp:nvSpPr>
        <dsp:cNvPr id="0" name=""/>
        <dsp:cNvSpPr/>
      </dsp:nvSpPr>
      <dsp:spPr>
        <a:xfrm>
          <a:off x="3510" y="570839"/>
          <a:ext cx="2785386" cy="167123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2"/>
              </a:solidFill>
            </a:rPr>
            <a:t>Looking at picture books together creates natural moments for talking and learning.</a:t>
          </a:r>
        </a:p>
      </dsp:txBody>
      <dsp:txXfrm>
        <a:off x="3510" y="570839"/>
        <a:ext cx="2785386" cy="1671231"/>
      </dsp:txXfrm>
    </dsp:sp>
    <dsp:sp modelId="{B2D7EF06-461A-44AA-8F5B-81CEF8E4D510}">
      <dsp:nvSpPr>
        <dsp:cNvPr id="0" name=""/>
        <dsp:cNvSpPr/>
      </dsp:nvSpPr>
      <dsp:spPr>
        <a:xfrm>
          <a:off x="3067435" y="570839"/>
          <a:ext cx="2785386" cy="1671231"/>
        </a:xfrm>
        <a:prstGeom prst="rect">
          <a:avLst/>
        </a:prstGeom>
        <a:solidFill>
          <a:schemeClr val="accent5">
            <a:hueOff val="-965320"/>
            <a:satOff val="-8282"/>
            <a:lumOff val="10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2"/>
              </a:solidFill>
            </a:rPr>
            <a:t>Even toddlers learn a lot from simple conversations about pictures.</a:t>
          </a:r>
        </a:p>
      </dsp:txBody>
      <dsp:txXfrm>
        <a:off x="3067435" y="570839"/>
        <a:ext cx="2785386" cy="1671231"/>
      </dsp:txXfrm>
    </dsp:sp>
    <dsp:sp modelId="{3AE14A67-56E8-47D5-A0D9-EB011C0E6ED3}">
      <dsp:nvSpPr>
        <dsp:cNvPr id="0" name=""/>
        <dsp:cNvSpPr/>
      </dsp:nvSpPr>
      <dsp:spPr>
        <a:xfrm>
          <a:off x="6131360" y="570839"/>
          <a:ext cx="2785386" cy="1671231"/>
        </a:xfrm>
        <a:prstGeom prst="rect">
          <a:avLst/>
        </a:prstGeom>
        <a:solidFill>
          <a:schemeClr val="accent5">
            <a:hueOff val="-1930640"/>
            <a:satOff val="-16563"/>
            <a:lumOff val="20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2"/>
              </a:solidFill>
            </a:rPr>
            <a:t>Children learn that pictures and words stand for real things and can tell a story.</a:t>
          </a:r>
        </a:p>
      </dsp:txBody>
      <dsp:txXfrm>
        <a:off x="6131360" y="570839"/>
        <a:ext cx="2785386" cy="1671231"/>
      </dsp:txXfrm>
    </dsp:sp>
    <dsp:sp modelId="{9C7982D7-A2BA-480B-95DB-BB3023499F8A}">
      <dsp:nvSpPr>
        <dsp:cNvPr id="0" name=""/>
        <dsp:cNvSpPr/>
      </dsp:nvSpPr>
      <dsp:spPr>
        <a:xfrm>
          <a:off x="9195284" y="570839"/>
          <a:ext cx="2785386" cy="1671231"/>
        </a:xfrm>
        <a:prstGeom prst="rect">
          <a:avLst/>
        </a:prstGeom>
        <a:solidFill>
          <a:schemeClr val="accent5">
            <a:hueOff val="-2895960"/>
            <a:satOff val="-24845"/>
            <a:lumOff val="31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2"/>
              </a:solidFill>
            </a:rPr>
            <a:t>Talking about books builds vocabulary and helps children express themselves.</a:t>
          </a:r>
        </a:p>
      </dsp:txBody>
      <dsp:txXfrm>
        <a:off x="9195284" y="570839"/>
        <a:ext cx="2785386" cy="1671231"/>
      </dsp:txXfrm>
    </dsp:sp>
    <dsp:sp modelId="{907A8A31-BA4B-44F9-8AB2-154EC0E38EB8}">
      <dsp:nvSpPr>
        <dsp:cNvPr id="0" name=""/>
        <dsp:cNvSpPr/>
      </dsp:nvSpPr>
      <dsp:spPr>
        <a:xfrm>
          <a:off x="3510" y="2520609"/>
          <a:ext cx="2785386" cy="1671231"/>
        </a:xfrm>
        <a:prstGeom prst="rect">
          <a:avLst/>
        </a:prstGeom>
        <a:solidFill>
          <a:schemeClr val="accent5">
            <a:hueOff val="-3861280"/>
            <a:satOff val="-33126"/>
            <a:lumOff val="41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2"/>
              </a:solidFill>
            </a:rPr>
            <a:t>Focus on the pictures—ask questions, comment, and encourage your child to talk.</a:t>
          </a:r>
        </a:p>
      </dsp:txBody>
      <dsp:txXfrm>
        <a:off x="3510" y="2520609"/>
        <a:ext cx="2785386" cy="1671231"/>
      </dsp:txXfrm>
    </dsp:sp>
    <dsp:sp modelId="{7E5785A2-199E-4E12-B6DC-AB7CC07A5B95}">
      <dsp:nvSpPr>
        <dsp:cNvPr id="0" name=""/>
        <dsp:cNvSpPr/>
      </dsp:nvSpPr>
      <dsp:spPr>
        <a:xfrm>
          <a:off x="3067435" y="2520609"/>
          <a:ext cx="2785386" cy="1671231"/>
        </a:xfrm>
        <a:prstGeom prst="rect">
          <a:avLst/>
        </a:prstGeom>
        <a:solidFill>
          <a:schemeClr val="accent5">
            <a:hueOff val="-4826600"/>
            <a:satOff val="-41408"/>
            <a:lumOff val="51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2"/>
              </a:solidFill>
            </a:rPr>
            <a:t>The goal is conversation, not reading every word on the page.</a:t>
          </a:r>
        </a:p>
      </dsp:txBody>
      <dsp:txXfrm>
        <a:off x="3067435" y="2520609"/>
        <a:ext cx="2785386" cy="1671231"/>
      </dsp:txXfrm>
    </dsp:sp>
    <dsp:sp modelId="{F5D947AA-D0A6-4A1A-A57A-E7EA827F53F1}">
      <dsp:nvSpPr>
        <dsp:cNvPr id="0" name=""/>
        <dsp:cNvSpPr/>
      </dsp:nvSpPr>
      <dsp:spPr>
        <a:xfrm>
          <a:off x="6131360" y="2520609"/>
          <a:ext cx="2785386" cy="1671231"/>
        </a:xfrm>
        <a:prstGeom prst="rect">
          <a:avLst/>
        </a:prstGeom>
        <a:solidFill>
          <a:schemeClr val="accent5">
            <a:hueOff val="-5791920"/>
            <a:satOff val="-49689"/>
            <a:lumOff val="62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2"/>
              </a:solidFill>
            </a:rPr>
            <a:t>You help your child learn new words and clearer ways to communicate.</a:t>
          </a:r>
        </a:p>
      </dsp:txBody>
      <dsp:txXfrm>
        <a:off x="6131360" y="2520609"/>
        <a:ext cx="2785386" cy="1671231"/>
      </dsp:txXfrm>
    </dsp:sp>
    <dsp:sp modelId="{1BA0D9BC-EE3C-48E7-8BA5-7CBFFC8AA699}">
      <dsp:nvSpPr>
        <dsp:cNvPr id="0" name=""/>
        <dsp:cNvSpPr/>
      </dsp:nvSpPr>
      <dsp:spPr>
        <a:xfrm>
          <a:off x="9195284" y="2520609"/>
          <a:ext cx="2785386" cy="1671231"/>
        </a:xfrm>
        <a:prstGeom prst="rect">
          <a:avLst/>
        </a:prstGeom>
        <a:solidFill>
          <a:schemeClr val="accent5">
            <a:hueOff val="-6757240"/>
            <a:satOff val="-57971"/>
            <a:lumOff val="72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2"/>
              </a:solidFill>
            </a:rPr>
            <a:t>Everyday book talk builds strong early language skills.</a:t>
          </a:r>
        </a:p>
      </dsp:txBody>
      <dsp:txXfrm>
        <a:off x="9195284" y="2520609"/>
        <a:ext cx="2785386" cy="16712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B7367-EDD0-4736-B197-44ABC0D5DD32}">
      <dsp:nvSpPr>
        <dsp:cNvPr id="0" name=""/>
        <dsp:cNvSpPr/>
      </dsp:nvSpPr>
      <dsp:spPr>
        <a:xfrm>
          <a:off x="3532" y="158031"/>
          <a:ext cx="2802202" cy="3915090"/>
        </a:xfrm>
        <a:prstGeom prst="rect">
          <a:avLst/>
        </a:prstGeom>
        <a:solidFill>
          <a:schemeClr val="bg1">
            <a:lumMod val="40000"/>
            <a:lumOff val="60000"/>
            <a:alpha val="67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1" kern="1200"/>
            <a:t>Tip 1</a:t>
          </a:r>
          <a:endParaRPr lang="en-US" sz="3200" kern="1200"/>
        </a:p>
        <a:p>
          <a:pPr marL="228600" lvl="1" indent="-228600" algn="l" defTabSz="1066800" rtl="0">
            <a:lnSpc>
              <a:spcPct val="90000"/>
            </a:lnSpc>
            <a:spcBef>
              <a:spcPct val="0"/>
            </a:spcBef>
            <a:spcAft>
              <a:spcPct val="15000"/>
            </a:spcAft>
            <a:buChar char="•"/>
          </a:pPr>
          <a:r>
            <a:rPr lang="en-US" sz="2400" b="0" kern="1200"/>
            <a:t>Talk about what you both see in the pictures. Name colors, shapes, and objects. </a:t>
          </a:r>
        </a:p>
      </dsp:txBody>
      <dsp:txXfrm>
        <a:off x="3532" y="158031"/>
        <a:ext cx="2802202" cy="3915090"/>
      </dsp:txXfrm>
    </dsp:sp>
    <dsp:sp modelId="{F2DA76C1-E215-4717-9AB6-5795AE5D201F}">
      <dsp:nvSpPr>
        <dsp:cNvPr id="0" name=""/>
        <dsp:cNvSpPr/>
      </dsp:nvSpPr>
      <dsp:spPr>
        <a:xfrm>
          <a:off x="3085954" y="175618"/>
          <a:ext cx="2802202" cy="3879917"/>
        </a:xfrm>
        <a:prstGeom prst="rect">
          <a:avLst/>
        </a:prstGeom>
        <a:solidFill>
          <a:schemeClr val="bg1">
            <a:lumMod val="40000"/>
            <a:lumOff val="60000"/>
            <a:alpha val="67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1" kern="1200"/>
            <a:t>Tip 2 </a:t>
          </a:r>
        </a:p>
        <a:p>
          <a:pPr marL="228600" lvl="1" indent="-228600" algn="l" defTabSz="1066800">
            <a:lnSpc>
              <a:spcPct val="90000"/>
            </a:lnSpc>
            <a:spcBef>
              <a:spcPct val="0"/>
            </a:spcBef>
            <a:spcAft>
              <a:spcPct val="15000"/>
            </a:spcAft>
            <a:buChar char="•"/>
          </a:pPr>
          <a:r>
            <a:rPr lang="en-US" sz="2400" b="0" kern="1200"/>
            <a:t>Talk about what is happening in the story.</a:t>
          </a:r>
        </a:p>
      </dsp:txBody>
      <dsp:txXfrm>
        <a:off x="3085954" y="175618"/>
        <a:ext cx="2802202" cy="3879917"/>
      </dsp:txXfrm>
    </dsp:sp>
    <dsp:sp modelId="{8A9F14A1-A466-4620-8877-84BD5DD03DDC}">
      <dsp:nvSpPr>
        <dsp:cNvPr id="0" name=""/>
        <dsp:cNvSpPr/>
      </dsp:nvSpPr>
      <dsp:spPr>
        <a:xfrm>
          <a:off x="6168376" y="228596"/>
          <a:ext cx="2802202" cy="3773960"/>
        </a:xfrm>
        <a:prstGeom prst="rect">
          <a:avLst/>
        </a:prstGeom>
        <a:solidFill>
          <a:schemeClr val="bg1">
            <a:lumMod val="40000"/>
            <a:lumOff val="60000"/>
            <a:alpha val="67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1" kern="1200"/>
            <a:t>Tip 3</a:t>
          </a:r>
        </a:p>
        <a:p>
          <a:pPr marL="228600" lvl="1" indent="-228600" algn="l" defTabSz="1066800">
            <a:lnSpc>
              <a:spcPct val="90000"/>
            </a:lnSpc>
            <a:spcBef>
              <a:spcPct val="0"/>
            </a:spcBef>
            <a:spcAft>
              <a:spcPct val="15000"/>
            </a:spcAft>
            <a:buChar char="•"/>
          </a:pPr>
          <a:r>
            <a:rPr lang="en-US" sz="2400" b="0" kern="1200" dirty="0"/>
            <a:t>Guess what might happen next in the story.</a:t>
          </a:r>
        </a:p>
      </dsp:txBody>
      <dsp:txXfrm>
        <a:off x="6168376" y="228596"/>
        <a:ext cx="2802202" cy="3773960"/>
      </dsp:txXfrm>
    </dsp:sp>
    <dsp:sp modelId="{9F6BBB25-DF51-4C5F-86F8-4824E679B68C}">
      <dsp:nvSpPr>
        <dsp:cNvPr id="0" name=""/>
        <dsp:cNvSpPr/>
      </dsp:nvSpPr>
      <dsp:spPr>
        <a:xfrm>
          <a:off x="9250798" y="226419"/>
          <a:ext cx="2802202" cy="3778315"/>
        </a:xfrm>
        <a:prstGeom prst="rect">
          <a:avLst/>
        </a:prstGeom>
        <a:solidFill>
          <a:schemeClr val="bg1">
            <a:lumMod val="40000"/>
            <a:lumOff val="60000"/>
            <a:alpha val="67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1" kern="1200"/>
            <a:t>Tip 4</a:t>
          </a:r>
        </a:p>
        <a:p>
          <a:pPr marL="228600" lvl="1" indent="-228600" algn="l" defTabSz="1066800">
            <a:lnSpc>
              <a:spcPct val="90000"/>
            </a:lnSpc>
            <a:spcBef>
              <a:spcPct val="0"/>
            </a:spcBef>
            <a:spcAft>
              <a:spcPct val="15000"/>
            </a:spcAft>
            <a:buChar char="•"/>
          </a:pPr>
          <a:r>
            <a:rPr lang="en-US" sz="2400" b="0" kern="1200"/>
            <a:t>Make connections between the book and your life or what you know.</a:t>
          </a:r>
        </a:p>
      </dsp:txBody>
      <dsp:txXfrm>
        <a:off x="9250798" y="226419"/>
        <a:ext cx="2802202" cy="37783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C7EB4-0C42-4CF5-889B-9A3A7F9237CF}">
      <dsp:nvSpPr>
        <dsp:cNvPr id="0" name=""/>
        <dsp:cNvSpPr/>
      </dsp:nvSpPr>
      <dsp:spPr>
        <a:xfrm>
          <a:off x="5624" y="140312"/>
          <a:ext cx="2155897" cy="547200"/>
        </a:xfrm>
        <a:prstGeom prst="rect">
          <a:avLst/>
        </a:prstGeom>
        <a:solidFill>
          <a:srgbClr val="FBE3B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ClrTx/>
            <a:buSzTx/>
            <a:buFontTx/>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Completion</a:t>
          </a:r>
          <a:endParaRPr lang="en-US" sz="1900" b="0" kern="1200"/>
        </a:p>
      </dsp:txBody>
      <dsp:txXfrm>
        <a:off x="5624" y="140312"/>
        <a:ext cx="2155897" cy="547200"/>
      </dsp:txXfrm>
    </dsp:sp>
    <dsp:sp modelId="{24E1B2BD-FEF4-4C46-A9DB-6485131DEBA3}">
      <dsp:nvSpPr>
        <dsp:cNvPr id="0" name=""/>
        <dsp:cNvSpPr/>
      </dsp:nvSpPr>
      <dsp:spPr>
        <a:xfrm>
          <a:off x="5624" y="687512"/>
          <a:ext cx="2155897" cy="3859469"/>
        </a:xfrm>
        <a:prstGeom prst="rect">
          <a:avLst/>
        </a:prstGeom>
        <a:solidFill>
          <a:schemeClr val="tx2">
            <a:lumMod val="85000"/>
            <a:alpha val="90000"/>
          </a:schemeClr>
        </a:solidFill>
        <a:ln w="1270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lrTx/>
            <a:buSzTx/>
            <a:buFontTx/>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Ask your child to fill in the blank using words from the story after it is repeated several times or once it is very familiar.</a:t>
          </a:r>
          <a:endParaRPr lang="en-US" sz="1900" kern="1200"/>
        </a:p>
        <a:p>
          <a:pPr marL="171450" lvl="1" indent="-171450" algn="l" defTabSz="844550">
            <a:lnSpc>
              <a:spcPct val="90000"/>
            </a:lnSpc>
            <a:spcBef>
              <a:spcPct val="0"/>
            </a:spcBef>
            <a:spcAft>
              <a:spcPct val="15000"/>
            </a:spcAft>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For example: </a:t>
          </a:r>
        </a:p>
        <a:p>
          <a:pPr marL="342900" lvl="2" indent="-171450" algn="l" defTabSz="844550">
            <a:lnSpc>
              <a:spcPct val="90000"/>
            </a:lnSpc>
            <a:spcBef>
              <a:spcPct val="0"/>
            </a:spcBef>
            <a:spcAft>
              <a:spcPct val="15000"/>
            </a:spcAft>
            <a:buFont typeface="Arial" panose="020B0604020202020204" pitchFamily="34" charset="0"/>
            <a:buChar char="•"/>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"And the caterpillar turned into a beautiful __________."</a:t>
          </a:r>
        </a:p>
      </dsp:txBody>
      <dsp:txXfrm>
        <a:off x="5624" y="687512"/>
        <a:ext cx="2155897" cy="3859469"/>
      </dsp:txXfrm>
    </dsp:sp>
    <dsp:sp modelId="{E3EE4EE0-1FAC-4368-A721-3FE92FD89B66}">
      <dsp:nvSpPr>
        <dsp:cNvPr id="0" name=""/>
        <dsp:cNvSpPr/>
      </dsp:nvSpPr>
      <dsp:spPr>
        <a:xfrm>
          <a:off x="2463346" y="140312"/>
          <a:ext cx="2155897" cy="547200"/>
        </a:xfrm>
        <a:prstGeom prst="rect">
          <a:avLst/>
        </a:prstGeom>
        <a:solidFill>
          <a:srgbClr val="D9A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Recall</a:t>
          </a:r>
        </a:p>
      </dsp:txBody>
      <dsp:txXfrm>
        <a:off x="2463346" y="140312"/>
        <a:ext cx="2155897" cy="547200"/>
      </dsp:txXfrm>
    </dsp:sp>
    <dsp:sp modelId="{6B4B2D2A-76E3-4C64-BF24-2D588275AC14}">
      <dsp:nvSpPr>
        <dsp:cNvPr id="0" name=""/>
        <dsp:cNvSpPr/>
      </dsp:nvSpPr>
      <dsp:spPr>
        <a:xfrm>
          <a:off x="2463346" y="687512"/>
          <a:ext cx="2155897" cy="3859469"/>
        </a:xfrm>
        <a:prstGeom prst="rect">
          <a:avLst/>
        </a:prstGeom>
        <a:solidFill>
          <a:schemeClr val="tx2">
            <a:lumMod val="85000"/>
            <a:alpha val="90000"/>
          </a:schemeClr>
        </a:solidFill>
        <a:ln w="1270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lrTx/>
            <a:buSzTx/>
            <a:buFontTx/>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Ask your child to tell you what happened in the story.</a:t>
          </a:r>
          <a:endParaRPr lang="en-US" sz="1900" kern="1200"/>
        </a:p>
        <a:p>
          <a:pPr marL="171450" lvl="1" indent="-171450" algn="l" defTabSz="844550">
            <a:lnSpc>
              <a:spcPct val="90000"/>
            </a:lnSpc>
            <a:spcBef>
              <a:spcPct val="0"/>
            </a:spcBef>
            <a:spcAft>
              <a:spcPct val="15000"/>
            </a:spcAft>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For example:</a:t>
          </a:r>
        </a:p>
        <a:p>
          <a:pPr marL="171450" lvl="1" indent="-171450" algn="l" defTabSz="844550">
            <a:lnSpc>
              <a:spcPct val="90000"/>
            </a:lnSpc>
            <a:spcBef>
              <a:spcPct val="0"/>
            </a:spcBef>
            <a:spcAft>
              <a:spcPct val="15000"/>
            </a:spcAft>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"Can you tell me two foods the caterpillar ate?" </a:t>
          </a:r>
        </a:p>
      </dsp:txBody>
      <dsp:txXfrm>
        <a:off x="2463346" y="687512"/>
        <a:ext cx="2155897" cy="3859469"/>
      </dsp:txXfrm>
    </dsp:sp>
    <dsp:sp modelId="{1EEE0ED4-7058-4BB3-80B3-E006274548BA}">
      <dsp:nvSpPr>
        <dsp:cNvPr id="0" name=""/>
        <dsp:cNvSpPr/>
      </dsp:nvSpPr>
      <dsp:spPr>
        <a:xfrm>
          <a:off x="4921069" y="140312"/>
          <a:ext cx="2155897" cy="547200"/>
        </a:xfrm>
        <a:prstGeom prst="rect">
          <a:avLst/>
        </a:prstGeom>
        <a:solidFill>
          <a:schemeClr val="tx1">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Open-Ended</a:t>
          </a:r>
        </a:p>
      </dsp:txBody>
      <dsp:txXfrm>
        <a:off x="4921069" y="140312"/>
        <a:ext cx="2155897" cy="547200"/>
      </dsp:txXfrm>
    </dsp:sp>
    <dsp:sp modelId="{83C809CF-6686-475F-86BF-8FF048FA6A22}">
      <dsp:nvSpPr>
        <dsp:cNvPr id="0" name=""/>
        <dsp:cNvSpPr/>
      </dsp:nvSpPr>
      <dsp:spPr>
        <a:xfrm>
          <a:off x="4921069" y="687512"/>
          <a:ext cx="2155897" cy="3859469"/>
        </a:xfrm>
        <a:prstGeom prst="rect">
          <a:avLst/>
        </a:prstGeom>
        <a:solidFill>
          <a:schemeClr val="tx2">
            <a:lumMod val="85000"/>
            <a:alpha val="90000"/>
          </a:schemeClr>
        </a:solidFill>
        <a:ln w="1270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lrTx/>
            <a:buSzTx/>
            <a:buFontTx/>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Ask your child what is happening in a picture or story to get her talking.</a:t>
          </a:r>
          <a:endParaRPr lang="en-US" sz="1900" kern="1200"/>
        </a:p>
        <a:p>
          <a:pPr marL="171450" lvl="1" indent="-171450" algn="l" defTabSz="844550">
            <a:lnSpc>
              <a:spcPct val="90000"/>
            </a:lnSpc>
            <a:spcBef>
              <a:spcPct val="0"/>
            </a:spcBef>
            <a:spcAft>
              <a:spcPct val="15000"/>
            </a:spcAft>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For example:  </a:t>
          </a:r>
        </a:p>
        <a:p>
          <a:pPr marL="342900" lvl="2" indent="-171450" algn="l" defTabSz="844550">
            <a:lnSpc>
              <a:spcPct val="90000"/>
            </a:lnSpc>
            <a:spcBef>
              <a:spcPct val="0"/>
            </a:spcBef>
            <a:spcAft>
              <a:spcPct val="15000"/>
            </a:spcAft>
            <a:buChar char="•"/>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"Can you describe the caterpillar?"</a:t>
          </a:r>
        </a:p>
        <a:p>
          <a:pPr marL="342900" lvl="2" indent="-171450" algn="l" defTabSz="844550">
            <a:lnSpc>
              <a:spcPct val="90000"/>
            </a:lnSpc>
            <a:spcBef>
              <a:spcPct val="0"/>
            </a:spcBef>
            <a:spcAft>
              <a:spcPct val="15000"/>
            </a:spcAft>
            <a:buChar char="•"/>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"Why do you think the caterpillar was so hungry?</a:t>
          </a:r>
        </a:p>
      </dsp:txBody>
      <dsp:txXfrm>
        <a:off x="4921069" y="687512"/>
        <a:ext cx="2155897" cy="3859469"/>
      </dsp:txXfrm>
    </dsp:sp>
    <dsp:sp modelId="{2F552CCD-D300-4297-9C5E-C00C6DCA22B5}">
      <dsp:nvSpPr>
        <dsp:cNvPr id="0" name=""/>
        <dsp:cNvSpPr/>
      </dsp:nvSpPr>
      <dsp:spPr>
        <a:xfrm>
          <a:off x="7378792" y="140312"/>
          <a:ext cx="2155897" cy="547200"/>
        </a:xfrm>
        <a:prstGeom prst="rect">
          <a:avLst/>
        </a:prstGeom>
        <a:solidFill>
          <a:srgbClr val="A3E29E"/>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kumimoji="0" lang="en-US" sz="1900" b="0" i="0" u="none" strike="noStrike" kern="1200" cap="none" spc="0" normalizeH="0" baseline="0" noProof="0">
              <a:ln>
                <a:noFill/>
              </a:ln>
              <a:solidFill>
                <a:srgbClr val="01090A"/>
              </a:solidFill>
              <a:effectLst/>
              <a:uLnTx/>
              <a:uFillTx/>
              <a:latin typeface="Calibri" panose="020F0502020204030204"/>
              <a:ea typeface="+mn-ea"/>
              <a:cs typeface="+mn-cs"/>
            </a:rPr>
            <a:t>“</a:t>
          </a:r>
          <a:r>
            <a:rPr kumimoji="0" lang="en-US" sz="1900" b="0" i="0" u="none" strike="noStrike" kern="1200" cap="none" spc="0" normalizeH="0" baseline="0" noProof="0" err="1">
              <a:ln>
                <a:noFill/>
              </a:ln>
              <a:solidFill>
                <a:srgbClr val="01090A"/>
              </a:solidFill>
              <a:effectLst/>
              <a:uLnTx/>
              <a:uFillTx/>
              <a:latin typeface="Calibri" panose="020F0502020204030204"/>
              <a:ea typeface="+mn-ea"/>
              <a:cs typeface="+mn-cs"/>
            </a:rPr>
            <a:t>Wh</a:t>
          </a:r>
          <a:r>
            <a:rPr kumimoji="0" lang="en-US" sz="1900" b="0" i="0" u="none" strike="noStrike" kern="1200" cap="none" spc="0" normalizeH="0" baseline="0" noProof="0">
              <a:ln>
                <a:noFill/>
              </a:ln>
              <a:solidFill>
                <a:srgbClr val="01090A"/>
              </a:solidFill>
              <a:effectLst/>
              <a:uLnTx/>
              <a:uFillTx/>
              <a:latin typeface="Calibri" panose="020F0502020204030204"/>
              <a:ea typeface="+mn-ea"/>
              <a:cs typeface="+mn-cs"/>
            </a:rPr>
            <a:t>” Prompts</a:t>
          </a:r>
        </a:p>
      </dsp:txBody>
      <dsp:txXfrm>
        <a:off x="7378792" y="140312"/>
        <a:ext cx="2155897" cy="547200"/>
      </dsp:txXfrm>
    </dsp:sp>
    <dsp:sp modelId="{0598AF74-7ACA-4EF6-A5BE-105FB03BCC43}">
      <dsp:nvSpPr>
        <dsp:cNvPr id="0" name=""/>
        <dsp:cNvSpPr/>
      </dsp:nvSpPr>
      <dsp:spPr>
        <a:xfrm>
          <a:off x="7378792" y="687512"/>
          <a:ext cx="2155897" cy="3859469"/>
        </a:xfrm>
        <a:prstGeom prst="rect">
          <a:avLst/>
        </a:prstGeom>
        <a:solidFill>
          <a:schemeClr val="tx2">
            <a:lumMod val="85000"/>
            <a:alpha val="90000"/>
          </a:schemeClr>
        </a:solidFill>
        <a:ln w="1270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lrTx/>
            <a:buSzTx/>
            <a:buFontTx/>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Ask your child </a:t>
          </a:r>
          <a:r>
            <a:rPr kumimoji="0" lang="en-US" sz="1900" b="0" i="1" u="none" strike="noStrike" kern="1200" cap="none" spc="0" normalizeH="0" baseline="0" noProof="0">
              <a:ln>
                <a:noFill/>
              </a:ln>
              <a:solidFill>
                <a:srgbClr val="01090A"/>
              </a:solidFill>
              <a:effectLst/>
              <a:uLnTx/>
              <a:uFillTx/>
              <a:latin typeface="Calibri" panose="020F0502020204030204"/>
              <a:ea typeface="Calibri"/>
              <a:cs typeface="Calibri"/>
            </a:rPr>
            <a:t>who</a:t>
          </a: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 </a:t>
          </a:r>
          <a:r>
            <a:rPr kumimoji="0" lang="en-US" sz="1900" b="0" i="1" u="none" strike="noStrike" kern="1200" cap="none" spc="0" normalizeH="0" baseline="0" noProof="0">
              <a:ln>
                <a:noFill/>
              </a:ln>
              <a:solidFill>
                <a:srgbClr val="01090A"/>
              </a:solidFill>
              <a:effectLst/>
              <a:uLnTx/>
              <a:uFillTx/>
              <a:latin typeface="Calibri" panose="020F0502020204030204"/>
              <a:ea typeface="Calibri"/>
              <a:cs typeface="Calibri"/>
            </a:rPr>
            <a:t>what</a:t>
          </a: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 </a:t>
          </a:r>
          <a:r>
            <a:rPr kumimoji="0" lang="en-US" sz="1900" b="0" i="1" u="none" strike="noStrike" kern="1200" cap="none" spc="0" normalizeH="0" baseline="0" noProof="0">
              <a:ln>
                <a:noFill/>
              </a:ln>
              <a:solidFill>
                <a:srgbClr val="01090A"/>
              </a:solidFill>
              <a:effectLst/>
              <a:uLnTx/>
              <a:uFillTx/>
              <a:latin typeface="Calibri" panose="020F0502020204030204"/>
              <a:ea typeface="Calibri"/>
              <a:cs typeface="Calibri"/>
            </a:rPr>
            <a:t>when</a:t>
          </a: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 </a:t>
          </a:r>
          <a:r>
            <a:rPr kumimoji="0" lang="en-US" sz="1900" b="0" i="1" u="none" strike="noStrike" kern="1200" cap="none" spc="0" normalizeH="0" baseline="0" noProof="0">
              <a:ln>
                <a:noFill/>
              </a:ln>
              <a:solidFill>
                <a:srgbClr val="01090A"/>
              </a:solidFill>
              <a:effectLst/>
              <a:uLnTx/>
              <a:uFillTx/>
              <a:latin typeface="Calibri" panose="020F0502020204030204"/>
              <a:ea typeface="Calibri"/>
              <a:cs typeface="Calibri"/>
            </a:rPr>
            <a:t>where</a:t>
          </a: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 and </a:t>
          </a:r>
          <a:r>
            <a:rPr kumimoji="0" lang="en-US" sz="1900" b="0" i="1" u="none" strike="noStrike" kern="1200" cap="none" spc="0" normalizeH="0" baseline="0" noProof="0">
              <a:ln>
                <a:noFill/>
              </a:ln>
              <a:solidFill>
                <a:srgbClr val="01090A"/>
              </a:solidFill>
              <a:effectLst/>
              <a:uLnTx/>
              <a:uFillTx/>
              <a:latin typeface="Calibri" panose="020F0502020204030204"/>
              <a:ea typeface="Calibri"/>
              <a:cs typeface="Calibri"/>
            </a:rPr>
            <a:t>why</a:t>
          </a: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 questions.</a:t>
          </a:r>
          <a:endParaRPr kumimoji="0" lang="en-US" sz="1900" b="0" i="0" u="none" strike="noStrike" kern="1200" cap="none" spc="0" normalizeH="0" baseline="0" noProof="0">
            <a:ln>
              <a:noFill/>
            </a:ln>
            <a:solidFill>
              <a:srgbClr val="01090A"/>
            </a:solidFill>
            <a:effectLst/>
            <a:uLnTx/>
            <a:uFillTx/>
            <a:latin typeface="Calibri" panose="020F0502020204030204"/>
            <a:ea typeface="+mn-ea"/>
            <a:cs typeface="+mn-cs"/>
          </a:endParaRPr>
        </a:p>
        <a:p>
          <a:pPr marL="171450" lvl="1" indent="-171450" algn="l" defTabSz="844550">
            <a:lnSpc>
              <a:spcPct val="90000"/>
            </a:lnSpc>
            <a:spcBef>
              <a:spcPct val="0"/>
            </a:spcBef>
            <a:spcAft>
              <a:spcPct val="15000"/>
            </a:spcAft>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For example:  </a:t>
          </a:r>
        </a:p>
        <a:p>
          <a:pPr marL="342900" lvl="2" indent="-171450" algn="l" defTabSz="844550">
            <a:lnSpc>
              <a:spcPct val="90000"/>
            </a:lnSpc>
            <a:spcBef>
              <a:spcPct val="0"/>
            </a:spcBef>
            <a:spcAft>
              <a:spcPct val="15000"/>
            </a:spcAft>
            <a:buChar char="•"/>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"What other foods might a caterpillar eat?"</a:t>
          </a:r>
        </a:p>
        <a:p>
          <a:pPr marL="342900" lvl="2" indent="-171450" algn="l" defTabSz="844550">
            <a:lnSpc>
              <a:spcPct val="90000"/>
            </a:lnSpc>
            <a:spcBef>
              <a:spcPct val="0"/>
            </a:spcBef>
            <a:spcAft>
              <a:spcPct val="15000"/>
            </a:spcAft>
            <a:buChar char="•"/>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"Where does a caterpillar turn into a butterfly?"</a:t>
          </a:r>
        </a:p>
      </dsp:txBody>
      <dsp:txXfrm>
        <a:off x="7378792" y="687512"/>
        <a:ext cx="2155897" cy="3859469"/>
      </dsp:txXfrm>
    </dsp:sp>
    <dsp:sp modelId="{1BAAF51E-412E-419E-B951-E94FA903C643}">
      <dsp:nvSpPr>
        <dsp:cNvPr id="0" name=""/>
        <dsp:cNvSpPr/>
      </dsp:nvSpPr>
      <dsp:spPr>
        <a:xfrm>
          <a:off x="9836514" y="140312"/>
          <a:ext cx="2155897" cy="547200"/>
        </a:xfrm>
        <a:prstGeom prst="rect">
          <a:avLst/>
        </a:prstGeom>
        <a:solidFill>
          <a:schemeClr val="accent4">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kumimoji="0" lang="en-US" sz="1900" b="0" i="0" u="none" strike="noStrike" kern="1200" cap="none" spc="0" normalizeH="0" baseline="0" noProof="0">
              <a:ln>
                <a:noFill/>
              </a:ln>
              <a:solidFill>
                <a:srgbClr val="01090A"/>
              </a:solidFill>
              <a:effectLst/>
              <a:uLnTx/>
              <a:uFillTx/>
              <a:latin typeface="Calibri" panose="020F0502020204030204"/>
              <a:ea typeface="+mn-ea"/>
              <a:cs typeface="+mn-cs"/>
            </a:rPr>
            <a:t>Distancing</a:t>
          </a:r>
        </a:p>
      </dsp:txBody>
      <dsp:txXfrm>
        <a:off x="9836514" y="140312"/>
        <a:ext cx="2155897" cy="547200"/>
      </dsp:txXfrm>
    </dsp:sp>
    <dsp:sp modelId="{AC93D3B8-053D-4DBD-AE3B-CE6550F8EBCA}">
      <dsp:nvSpPr>
        <dsp:cNvPr id="0" name=""/>
        <dsp:cNvSpPr/>
      </dsp:nvSpPr>
      <dsp:spPr>
        <a:xfrm>
          <a:off x="9842138" y="659801"/>
          <a:ext cx="2155897" cy="3859469"/>
        </a:xfrm>
        <a:prstGeom prst="rect">
          <a:avLst/>
        </a:prstGeom>
        <a:solidFill>
          <a:schemeClr val="tx2">
            <a:lumMod val="85000"/>
          </a:schemeClr>
        </a:solidFill>
        <a:ln w="1270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lrTx/>
            <a:buSzTx/>
            <a:buFontTx/>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Ask your child to connect to something in their own life.</a:t>
          </a:r>
          <a:endParaRPr kumimoji="0" lang="en-US" sz="1900" b="0" i="0" u="none" strike="noStrike" kern="1200" cap="none" spc="0" normalizeH="0" baseline="0" noProof="0">
            <a:ln>
              <a:noFill/>
            </a:ln>
            <a:solidFill>
              <a:srgbClr val="01090A"/>
            </a:solidFill>
            <a:effectLst/>
            <a:uLnTx/>
            <a:uFillTx/>
            <a:latin typeface="Calibri" panose="020F0502020204030204"/>
            <a:ea typeface="+mn-ea"/>
            <a:cs typeface="+mn-cs"/>
          </a:endParaRPr>
        </a:p>
        <a:p>
          <a:pPr marL="171450" lvl="1" indent="-171450" algn="l" defTabSz="844550">
            <a:lnSpc>
              <a:spcPct val="90000"/>
            </a:lnSpc>
            <a:spcBef>
              <a:spcPct val="0"/>
            </a:spcBef>
            <a:spcAft>
              <a:spcPct val="15000"/>
            </a:spcAft>
            <a:buNone/>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For example:  </a:t>
          </a:r>
        </a:p>
        <a:p>
          <a:pPr marL="171450" lvl="1" indent="-171450" algn="l" defTabSz="844550">
            <a:lnSpc>
              <a:spcPct val="90000"/>
            </a:lnSpc>
            <a:spcBef>
              <a:spcPct val="0"/>
            </a:spcBef>
            <a:spcAft>
              <a:spcPct val="15000"/>
            </a:spcAft>
            <a:buChar char="•"/>
          </a:pPr>
          <a:r>
            <a:rPr kumimoji="0" lang="en-US" sz="1900" b="0" i="0" u="none" strike="noStrike" kern="1200" cap="none" spc="0" normalizeH="0" baseline="0" noProof="0">
              <a:ln>
                <a:noFill/>
              </a:ln>
              <a:solidFill>
                <a:srgbClr val="01090A"/>
              </a:solidFill>
              <a:effectLst/>
              <a:uLnTx/>
              <a:uFillTx/>
              <a:latin typeface="Calibri" panose="020F0502020204030204"/>
              <a:ea typeface="Calibri"/>
              <a:cs typeface="Calibri"/>
            </a:rPr>
            <a:t>"What do you think would happen if you ate that much?" </a:t>
          </a:r>
        </a:p>
      </dsp:txBody>
      <dsp:txXfrm>
        <a:off x="9842138" y="659801"/>
        <a:ext cx="2155897" cy="385946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C2FC7D-D6B4-4F3A-838D-5E33B4464B1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ED457D-6242-450F-A9D1-D16F17296014}"/>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67CCF2B-AC21-4D01-B093-21E717881CF7}" type="datetimeFigureOut">
              <a:rPr lang="en-US" smtClean="0"/>
              <a:t>8/10/2026</a:t>
            </a:fld>
            <a:endParaRPr lang="en-US"/>
          </a:p>
        </p:txBody>
      </p:sp>
      <p:sp>
        <p:nvSpPr>
          <p:cNvPr id="4" name="Footer Placeholder 3">
            <a:extLst>
              <a:ext uri="{FF2B5EF4-FFF2-40B4-BE49-F238E27FC236}">
                <a16:creationId xmlns:a16="http://schemas.microsoft.com/office/drawing/2014/main" id="{E8FFCAB3-DD0A-4521-9859-416A13C8169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138E6D6-D651-4B1B-A08B-A894F1F9657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7D062DE-990C-4880-B6F7-14B7D6D053D8}" type="slidenum">
              <a:rPr lang="en-US" smtClean="0"/>
              <a:t>‹#›</a:t>
            </a:fld>
            <a:endParaRPr lang="en-US"/>
          </a:p>
        </p:txBody>
      </p:sp>
    </p:spTree>
    <p:extLst>
      <p:ext uri="{BB962C8B-B14F-4D97-AF65-F5344CB8AC3E}">
        <p14:creationId xmlns:p14="http://schemas.microsoft.com/office/powerpoint/2010/main" val="619372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2BE1A54-9622-4608-8A94-0B2551530DED}" type="datetimeFigureOut">
              <a:rPr lang="en-US" smtClean="0"/>
              <a:t>8/10/2026</a:t>
            </a:fld>
            <a:endParaRPr lang="en-US"/>
          </a:p>
        </p:txBody>
      </p:sp>
      <p:sp>
        <p:nvSpPr>
          <p:cNvPr id="4" name="Slide Image Placeholder 3"/>
          <p:cNvSpPr>
            <a:spLocks noGrp="1" noRot="1" noChangeAspect="1"/>
          </p:cNvSpPr>
          <p:nvPr>
            <p:ph type="sldImg" idx="2"/>
          </p:nvPr>
        </p:nvSpPr>
        <p:spPr>
          <a:xfrm>
            <a:off x="734060" y="663114"/>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3996694"/>
            <a:ext cx="5608320" cy="413765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1D499D3-6930-49CF-8119-D2C5A3421AFD}" type="slidenum">
              <a:rPr lang="en-US" smtClean="0"/>
              <a:t>‹#›</a:t>
            </a:fld>
            <a:endParaRPr lang="en-US"/>
          </a:p>
        </p:txBody>
      </p:sp>
    </p:spTree>
    <p:extLst>
      <p:ext uri="{BB962C8B-B14F-4D97-AF65-F5344CB8AC3E}">
        <p14:creationId xmlns:p14="http://schemas.microsoft.com/office/powerpoint/2010/main" val="99685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OB2rta84XX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ssets.ctfassets.net/p0qf7j048i0q/1sI9SPu1jb1skDC2iv6KV7/00e9b1b75bdcb3e43f146209131b60b6/reading_skills_at_different_ages_english.pdf"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reachoutandread.org/wp-content/uploads/2023/04/ROR-Milestones-of-Early-Development-Chart.pdf"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ies.ed.gov/sites/default/files/migrated/rel/regions/southeast/pdf/SupportingYourChildsEmergentLiteracyatHome.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ies.ed.gov/sites/default/files/migrated/rel/regions/southeast/pdf/SupportingYourChildsEmergentLiteracyatHome.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eadstart.gov/video/thick-thin-conversations"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www.elcduval.org/wp-content/uploads/2022/05/Thick-and-Thin_TeacherTips.pdf" TargetMode="External"/><Relationship Id="rId4" Type="http://schemas.openxmlformats.org/officeDocument/2006/relationships/hyperlink" Target="https://upload01.uocslive.com/IECC/IECC2022/CMS_CONTENTWIDGET_MODEL/CONTENT_WIDGET/241505491571662034/file.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vapta.org/~documents/route%3A/download/2759/"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vapta.org/~documents/route%3A/download/2759/"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ies.ed.gov/sites/default/files/migrated/rel/regions/southeast/pdf/SupportingYourChildsEmergentLiteracyatHome.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eslflashcards.com/sets/alphabet/"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youtu.be/2JZSzvOI1EM?si=WuMM8GCHHNIpk8H1"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youtube.com/watch?v=F4GUFKTRilU&amp;t=92s"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bookem-kids.org/wp-content/uploads/2025/10/Dialogic-Reading-Handout.pdf"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youtu.be/j9j5c3sj-60?si=pod0CqdZrbxTSssO"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improvingliteracy.org/resource/supporting-your-child-s-literacy-at-home/"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improvingliteracy.org/resource/supporting-your-child-s-literacy-at-home/" TargetMode="External"/><Relationship Id="rId2" Type="http://schemas.openxmlformats.org/officeDocument/2006/relationships/slide" Target="../slides/slide62.xml"/><Relationship Id="rId1" Type="http://schemas.openxmlformats.org/officeDocument/2006/relationships/notesMaster" Target="../notesMasters/notesMaster1.xml"/><Relationship Id="rId4" Type="http://schemas.openxmlformats.org/officeDocument/2006/relationships/hyperlink" Target="https://reachoutandread.org/wp-content/uploads/2023/04/ROR-Milestones-of-Early-Development-Chart.pdf" TargetMode="Externa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ies.ed.gov/sites/default/files/migrated/rel/regions/southeast/pdf/SupportingYourChildsEmergentLiteracyatHome.pdf" TargetMode="External"/><Relationship Id="rId2" Type="http://schemas.openxmlformats.org/officeDocument/2006/relationships/slide" Target="../slides/slide63.xml"/><Relationship Id="rId1" Type="http://schemas.openxmlformats.org/officeDocument/2006/relationships/notesMaster" Target="../notesMasters/notesMaster1.xml"/><Relationship Id="rId5" Type="http://schemas.openxmlformats.org/officeDocument/2006/relationships/hyperlink" Target="https://improvingliteracy.org/resource/how-families-can-partner-with-schools-on-literacy-development/" TargetMode="External"/><Relationship Id="rId4" Type="http://schemas.openxmlformats.org/officeDocument/2006/relationships/hyperlink" Target="https://headstart.gov/sites/default/files/pdf/no-search/iss/language-modeling-and-conversations/novel-words-family-tips.pdf" TargetMode="Externa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improvingliteracy.org/resource/the-science-of-reading-an-overview/"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headstart.gov/sites/default/files/pdf/no-search/iss/language-modeling-and-conversations/thick-thin-family-tips.pdf" TargetMode="External"/><Relationship Id="rId4" Type="http://schemas.openxmlformats.org/officeDocument/2006/relationships/hyperlink" Target="https://ies.ed.gov/sites/default/files/migrated/rel/regions/southeast/pdf/SupportingYourChildsEmergentLiteracyatHome.pdf" TargetMode="Externa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mprovingliteracy.org/resource/supporting-your-child-s-literacy-at-hom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mprovingliteracy.org/resource/the-science-of-reading-an-overview/"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a:extLst>
            <a:ext uri="{FF2B5EF4-FFF2-40B4-BE49-F238E27FC236}">
              <a16:creationId xmlns:a16="http://schemas.microsoft.com/office/drawing/2014/main" id="{C3BD6BEC-965B-7EA1-187A-3347B9B09851}"/>
            </a:ext>
          </a:extLst>
        </p:cNvPr>
        <p:cNvGrpSpPr/>
        <p:nvPr/>
      </p:nvGrpSpPr>
      <p:grpSpPr>
        <a:xfrm>
          <a:off x="0" y="0"/>
          <a:ext cx="0" cy="0"/>
          <a:chOff x="0" y="0"/>
          <a:chExt cx="0" cy="0"/>
        </a:xfrm>
      </p:grpSpPr>
      <p:sp>
        <p:nvSpPr>
          <p:cNvPr id="196" name="Google Shape;196;g2ca57039fec_1_43:notes">
            <a:extLst>
              <a:ext uri="{FF2B5EF4-FFF2-40B4-BE49-F238E27FC236}">
                <a16:creationId xmlns:a16="http://schemas.microsoft.com/office/drawing/2014/main" id="{979C265E-4552-50B7-2BF1-4E8FC347AB7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2ca57039fec_1_43:notes">
            <a:extLst>
              <a:ext uri="{FF2B5EF4-FFF2-40B4-BE49-F238E27FC236}">
                <a16:creationId xmlns:a16="http://schemas.microsoft.com/office/drawing/2014/main" id="{666D98E8-CAE0-B7B1-2BD4-6EC676416658}"/>
              </a:ext>
            </a:extLst>
          </p:cNvPr>
          <p:cNvSpPr txBox="1">
            <a:spLocks noGrp="1"/>
          </p:cNvSpPr>
          <p:nvPr>
            <p:ph type="body" idx="1"/>
          </p:nvPr>
        </p:nvSpPr>
        <p:spPr>
          <a:xfrm>
            <a:off x="685800" y="4400550"/>
            <a:ext cx="54864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r>
              <a:rPr lang="en-US"/>
              <a:t>How to present this slide deck:</a:t>
            </a:r>
          </a:p>
          <a:p>
            <a:pPr marL="0" lvl="0" indent="0" algn="l" rtl="0">
              <a:spcBef>
                <a:spcPts val="0"/>
              </a:spcBef>
              <a:spcAft>
                <a:spcPts val="0"/>
              </a:spcAft>
              <a:buNone/>
            </a:pPr>
            <a:endParaRPr lang="en-US"/>
          </a:p>
          <a:p>
            <a:pPr marL="0" lvl="0" indent="0" algn="l" rtl="0">
              <a:spcBef>
                <a:spcPts val="0"/>
              </a:spcBef>
              <a:spcAft>
                <a:spcPts val="0"/>
              </a:spcAft>
              <a:buNone/>
            </a:pPr>
            <a:r>
              <a:rPr lang="en-US"/>
              <a:t>This slide deck is intended to be use and modified to meet the needs of your organization. The following information should be used to assist you, the presenter, as you modify the slides to meet the needs of your audience. At the bottom of the notes on this slide is the script to introduce this presentation. </a:t>
            </a:r>
          </a:p>
          <a:p>
            <a:endParaRPr lang="en-US" b="0"/>
          </a:p>
          <a:p>
            <a:r>
              <a:rPr lang="en-US" b="0" u="sng"/>
              <a:t>Text coding: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a:t>Bold text = </a:t>
            </a:r>
            <a:r>
              <a:rPr lang="en-US" b="1"/>
              <a:t>Presenter Script (what the presenter should say)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i="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t>Italic text = Ideas for activity or interaction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sng"/>
              <a:t>Underlined text</a:t>
            </a:r>
            <a:r>
              <a:rPr lang="en-US" b="0" u="none"/>
              <a:t> = specific contexts (e.g., zoom vs in-person)</a:t>
            </a:r>
            <a:endParaRPr lang="en-US" b="0" u="sng"/>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t>Yellow highlighted text </a:t>
            </a:r>
            <a:r>
              <a:rPr lang="en-US" b="0" i="0">
                <a:highlight>
                  <a:srgbClr val="FFFF00"/>
                </a:highlight>
              </a:rPr>
              <a:t>is for you to customize based on your state/grade for the presentation</a:t>
            </a:r>
            <a:endParaRPr lang="en-US" b="0" i="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a:p>
          <a:p>
            <a:pPr marL="171450" indent="-171450">
              <a:buFont typeface="Arial" panose="020B0604020202020204" pitchFamily="34" charset="0"/>
              <a:buChar char="•"/>
            </a:pPr>
            <a:r>
              <a:rPr lang="en-US" b="0"/>
              <a:t>Regular text = Presenter notes (reminders or instructions)</a:t>
            </a:r>
          </a:p>
          <a:p>
            <a:pPr marL="0" indent="0">
              <a:buFont typeface="Arial" panose="020B0604020202020204" pitchFamily="34" charset="0"/>
              <a:buNone/>
            </a:pPr>
            <a:endParaRPr lang="en-US" b="0"/>
          </a:p>
          <a:p>
            <a:pPr marL="171450" indent="-171450">
              <a:buFont typeface="Arial" panose="020B0604020202020204" pitchFamily="34" charset="0"/>
              <a:buChar char="•"/>
            </a:pPr>
            <a:r>
              <a:rPr lang="en-US" b="0"/>
              <a:t>Regular text with bullet = specific instruction</a:t>
            </a:r>
          </a:p>
          <a:p>
            <a:pPr marL="0" indent="0">
              <a:buFont typeface="Arial" panose="020B0604020202020204" pitchFamily="34" charset="0"/>
              <a:buNone/>
            </a:pPr>
            <a:endParaRPr lang="en-US" b="0"/>
          </a:p>
          <a:p>
            <a:pPr marL="0" indent="0">
              <a:buFont typeface="Arial" panose="020B0604020202020204" pitchFamily="34" charset="0"/>
              <a:buNone/>
            </a:pPr>
            <a:r>
              <a:rPr lang="en-US" b="0"/>
              <a:t>Information in Notes:</a:t>
            </a:r>
          </a:p>
          <a:p>
            <a:pPr marL="171450" indent="-171450">
              <a:buFont typeface="Arial" panose="020B0604020202020204" pitchFamily="34" charset="0"/>
              <a:buChar char="•"/>
            </a:pPr>
            <a:r>
              <a:rPr lang="en-US" b="0"/>
              <a:t>* Asterisks indicate hints or ideas for customization</a:t>
            </a:r>
            <a:endParaRPr lang="en-US" b="0" u="sng"/>
          </a:p>
          <a:p>
            <a:endParaRPr lang="en-US" b="0"/>
          </a:p>
          <a:p>
            <a:pPr marL="171450" indent="-171450">
              <a:buFont typeface="Arial" panose="020B0604020202020204" pitchFamily="34" charset="0"/>
              <a:buChar char="•"/>
            </a:pPr>
            <a:r>
              <a:rPr lang="en-US" b="0"/>
              <a:t>If there is a video, the link will be provided in the slide notes. The transcript for the video is provided so that you can decide if you want to show the video, or if you want to cover the topic through a discussion.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a:p>
          <a:p>
            <a:pPr marL="171450" indent="-171450">
              <a:buFont typeface="Arial" panose="020B0604020202020204" pitchFamily="34" charset="0"/>
              <a:buChar char="•"/>
            </a:pPr>
            <a:r>
              <a:rPr lang="en-US" b="0"/>
              <a:t>CLICK, directions for animated slides</a:t>
            </a:r>
            <a:r>
              <a:rPr lang="en-US" b="0" i="1">
                <a:highlight>
                  <a:srgbClr val="FFFF00"/>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a:highlight>
                <a:srgbClr val="FF00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highlight>
                  <a:srgbClr val="FF00FF"/>
                </a:highlight>
              </a:rPr>
              <a:t>Slides Information: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Hidden slides are optional and may be used at the presenter's discretion based on the needs of the audience. </a:t>
            </a:r>
          </a:p>
          <a:p>
            <a:pPr marL="171450" indent="-171450">
              <a:buFont typeface="Arial" panose="020B0604020202020204" pitchFamily="34" charset="0"/>
              <a:buChar char="•"/>
            </a:pPr>
            <a:endParaRPr lang="en-US" b="0" i="0"/>
          </a:p>
          <a:p>
            <a:pPr marL="171450" indent="-171450">
              <a:buFont typeface="Arial" panose="020B0604020202020204" pitchFamily="34" charset="0"/>
              <a:buChar char="•"/>
            </a:pPr>
            <a:r>
              <a:rPr lang="en-US" b="0" i="0"/>
              <a:t>The </a:t>
            </a:r>
            <a:r>
              <a:rPr lang="en-US" b="0" i="0">
                <a:highlight>
                  <a:srgbClr val="FF00FF"/>
                </a:highlight>
              </a:rPr>
              <a:t>pink backpack </a:t>
            </a:r>
            <a:r>
              <a:rPr lang="en-US" b="0" i="0"/>
              <a:t>on a slide </a:t>
            </a:r>
            <a:r>
              <a:rPr lang="en-US" sz="1200" kern="1200">
                <a:solidFill>
                  <a:schemeClr val="tx1"/>
                </a:solidFill>
                <a:effectLst/>
                <a:latin typeface="+mn-lt"/>
                <a:ea typeface="+mn-ea"/>
                <a:cs typeface="+mn-cs"/>
              </a:rPr>
              <a:t>indicates there are resources to either be distributed during the workshop, or to provide for participants to review later. You can click on the icon directly from the slide to access the online version.  The URL is included in the speaker notes. If the training is in person, you may choose to print some out and distribute as handouts.</a:t>
            </a:r>
            <a:endParaRPr lang="en-US" b="1"/>
          </a:p>
          <a:p>
            <a:endParaRPr lang="en-US" b="1"/>
          </a:p>
          <a:p>
            <a:r>
              <a:rPr lang="en-US" b="1"/>
              <a:t>---</a:t>
            </a:r>
          </a:p>
          <a:p>
            <a:endParaRPr lang="en-US" b="1"/>
          </a:p>
          <a:p>
            <a:pPr marL="171450" indent="-171450">
              <a:buFont typeface="Arial" panose="020B0604020202020204" pitchFamily="34" charset="0"/>
              <a:buChar char="•"/>
            </a:pPr>
            <a:r>
              <a:rPr lang="en-US"/>
              <a:t>Greet participants and begin workshop with introductions as needed. Follow the facilitation procedure notes appropriate for the workshop session.</a:t>
            </a:r>
            <a:endParaRPr lang="en-US">
              <a:solidFill>
                <a:srgbClr val="444444"/>
              </a:solidFill>
            </a:endParaRPr>
          </a:p>
          <a:p>
            <a:endParaRPr lang="en-US">
              <a:solidFill>
                <a:srgbClr val="444444"/>
              </a:solidFill>
            </a:endParaRPr>
          </a:p>
          <a:p>
            <a:r>
              <a:rPr lang="en-US" b="1"/>
              <a:t>Welcome to the National Center on Improving Literacy’s workshop on learning about your child’s reading development. Children who struggle learning early literacy skills are at risk for reading and academic difficulties later. As a parent or caregiver, being informed about the parts of literacy, how your child learns to read, and why he or she might struggle can help you make better decisions about your child’s education. This workshop is part two of a four-part series on key roles that families can play for children’s literacy success. </a:t>
            </a:r>
            <a:endParaRPr lang="en-US" b="1">
              <a:solidFill>
                <a:srgbClr val="444444"/>
              </a:solidFill>
            </a:endParaRPr>
          </a:p>
          <a:p>
            <a:endParaRPr lang="en-US">
              <a:solidFill>
                <a:srgbClr val="444444"/>
              </a:solidFill>
            </a:endParaRPr>
          </a:p>
          <a:p>
            <a:endParaRPr lang="en-US">
              <a:ea typeface="Calibri"/>
              <a:cs typeface="Calibri"/>
            </a:endParaRPr>
          </a:p>
          <a:p>
            <a:pPr marL="0" lvl="0" indent="0" algn="l" rtl="0">
              <a:spcBef>
                <a:spcPts val="0"/>
              </a:spcBef>
              <a:spcAft>
                <a:spcPts val="0"/>
              </a:spcAft>
              <a:buNone/>
            </a:pPr>
            <a:endParaRPr/>
          </a:p>
        </p:txBody>
      </p:sp>
      <p:sp>
        <p:nvSpPr>
          <p:cNvPr id="198" name="Google Shape;198;g2ca57039fec_1_43:notes">
            <a:extLst>
              <a:ext uri="{FF2B5EF4-FFF2-40B4-BE49-F238E27FC236}">
                <a16:creationId xmlns:a16="http://schemas.microsoft.com/office/drawing/2014/main" id="{11DE1E01-DB68-9405-B1D6-F93F1C78F74D}"/>
              </a:ext>
            </a:extLst>
          </p:cNvPr>
          <p:cNvSpPr txBox="1">
            <a:spLocks noGrp="1"/>
          </p:cNvSpPr>
          <p:nvPr>
            <p:ph type="sldNum" idx="12"/>
          </p:nvPr>
        </p:nvSpPr>
        <p:spPr>
          <a:xfrm>
            <a:off x="3884614" y="8685214"/>
            <a:ext cx="2971800" cy="458700"/>
          </a:xfrm>
          <a:prstGeom prst="rect">
            <a:avLst/>
          </a:prstGeom>
          <a:noFill/>
          <a:ln>
            <a:noFill/>
          </a:ln>
        </p:spPr>
        <p:txBody>
          <a:bodyPr spcFirstLastPara="1" wrap="square" lIns="91275" tIns="45650" rIns="91275" bIns="45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6868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a:t>Image link: https://institute.aimpa.org/resources/readingrope</a:t>
            </a:r>
          </a:p>
          <a:p>
            <a:endParaRPr lang="en-US"/>
          </a:p>
          <a:p>
            <a:r>
              <a:rPr lang="en-US"/>
              <a:t>Read skills from slide, then add this brief description of Scarborough’s rope: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These critical reading skills are also the strands that create what is know as Scarborough’s Reading Rope. Basically, Scarborough’s Reading Rope is a visual model showing that skilled reading develops when word recognition skills (like phonological awareness, decoding, and recognizing familiar words) are woven together with language comprehension skills (such as vocabulary, background knowledge, and understanding sentence structure). As each strand becomes stronger and more automatic, they intertwine to form a fluent, proficient reader</a:t>
            </a:r>
            <a:r>
              <a:rPr lang="en-US"/>
              <a:t>.</a:t>
            </a:r>
          </a:p>
          <a:p>
            <a:r>
              <a:rPr lang="en-US" b="1"/>
              <a:t> </a:t>
            </a:r>
          </a:p>
          <a:p>
            <a:endParaRPr lang="en-US"/>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12</a:t>
            </a:fld>
            <a:endParaRPr lang="en-US"/>
          </a:p>
        </p:txBody>
      </p:sp>
    </p:spTree>
    <p:extLst>
      <p:ext uri="{BB962C8B-B14F-4D97-AF65-F5344CB8AC3E}">
        <p14:creationId xmlns:p14="http://schemas.microsoft.com/office/powerpoint/2010/main" val="31140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a:t>Video Link: </a:t>
            </a:r>
            <a:r>
              <a:rPr lang="en-US">
                <a:hlinkClick r:id="rId3"/>
              </a:rPr>
              <a:t>Video 1: The Simple View of Reading</a:t>
            </a:r>
            <a:endParaRPr lang="en-US"/>
          </a:p>
          <a:p>
            <a:r>
              <a:rPr lang="en-US"/>
              <a:t>https://youtu.be/OB2rta84XXY?si=X0jQM9ZATVdXlqQN</a:t>
            </a:r>
          </a:p>
          <a:p>
            <a:endParaRPr lang="en-US">
              <a:ea typeface="Calibri"/>
              <a:cs typeface="Calibri"/>
            </a:endParaRPr>
          </a:p>
          <a:p>
            <a:r>
              <a:rPr lang="en-US">
                <a:ea typeface="Calibri"/>
                <a:cs typeface="Calibri"/>
              </a:rPr>
              <a:t>Transcript: </a:t>
            </a:r>
            <a:r>
              <a:rPr lang="en-US"/>
              <a:t>Have you ever wondered what exactly needs to happen in the brain for a person to read and fully understand a text? It's not magic. It's a science, and it can be captured in a simple formula. This concept is called the simple view of reading. First proposed by Goff and </a:t>
            </a:r>
            <a:r>
              <a:rPr lang="en-US" err="1"/>
              <a:t>Tunmer</a:t>
            </a:r>
            <a:r>
              <a:rPr lang="en-US"/>
              <a:t> in 1986. It states that reading comprehension is the product of just two main skills:  decoding and language comprehension.   Decoding, or D, is the ability to accurately and fluently read the words on the page. This is your foundation. Think of it as word‑level mechanics. Specifically, decoding involves phonological awareness, phonics, and fluency. It's answering the question: can I read these words?   Language comprehension, or LC, is the ability to understand spoken language. This is your ability to make sense of the meaning behind the words. This skill is about vocabulary, background knowledge, and sentence structure.  It answers the question: do I understand what the words mean when put together? Now, the most critical part. The formula uses multiplication: D × LC = RC, not addition. Why?  Because if a student has zero in either category, the final result — reading comprehension — will also be zero. A great decoder who doesn't understand the language can read but won't comprehend. Likewise, a child with great language skills who can't decode words won't be able to access the text. We must teach both. By focusing on both decoding and language comprehension, we set students up for true success in reading. Thanks for watching. </a:t>
            </a:r>
            <a:endParaRPr lang="en-US">
              <a:ea typeface="Calibri"/>
              <a:cs typeface="Calibri"/>
            </a:endParaRPr>
          </a:p>
          <a:p>
            <a:endParaRPr lang="en-US"/>
          </a:p>
          <a:p>
            <a:r>
              <a:rPr lang="en-US"/>
              <a:t>&lt;iframe width="560" height="315" src="https://www.youtube.com/embed/OB2rta84XXY?si=X0jQM9ZATVdXlqQN" title="YouTube video player" frameborder="0" allow="accelerometer; autoplay; clipboard-write; encrypted-media; gyroscope; picture-in-picture; web-share" referrerpolicy="strict-origin-when-cross-origin" allowfullscreen&gt;&lt;/iframe&gt;</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13</a:t>
            </a:fld>
            <a:endParaRPr lang="en-US"/>
          </a:p>
        </p:txBody>
      </p:sp>
    </p:spTree>
    <p:extLst>
      <p:ext uri="{BB962C8B-B14F-4D97-AF65-F5344CB8AC3E}">
        <p14:creationId xmlns:p14="http://schemas.microsoft.com/office/powerpoint/2010/main" val="3488988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ea typeface="Calibri"/>
                <a:cs typeface="Calibri"/>
              </a:rPr>
              <a:t>So as you begin working with your child to develop their literacy skills it is important to know what these skills look like across stages of literacy development. </a:t>
            </a:r>
            <a:r>
              <a:rPr lang="en-US" b="1"/>
              <a:t>This graphic shows how children move from early word‑reading skills to full understanding of what they read. It helps us see the difference between accuracy, fluency, and meaning, and how these skills build on each other over time.</a:t>
            </a:r>
            <a:endParaRPr lang="en-US"/>
          </a:p>
          <a:p>
            <a:endParaRPr lang="en-US" b="1"/>
          </a:p>
          <a:p>
            <a:r>
              <a:rPr lang="en-US" b="1"/>
              <a:t>On the left side, we see the development of accuracy and fluency—that’s the ability to recognize letters, produce the right sounds, and blend those sounds into real words.</a:t>
            </a:r>
            <a:endParaRPr lang="en-US">
              <a:ea typeface="Calibri"/>
              <a:cs typeface="Calibri"/>
            </a:endParaRPr>
          </a:p>
          <a:p>
            <a:r>
              <a:rPr lang="en-US" b="1"/>
              <a:t>At the earliest stage, a child might look at a string of letters and not yet know what sounds they represent. It’s just a cluster of symbols. As they grow, they begin to say each sound—slowly and with a lot of effort. With practice, they can blend those sounds smoothly and read the words correctly: </a:t>
            </a:r>
            <a:r>
              <a:rPr lang="en-US" b="1" i="1"/>
              <a:t>‘The little big barked at the big cat.’</a:t>
            </a:r>
            <a:r>
              <a:rPr lang="en-US" b="1"/>
              <a:t> That’s accuracy and fluency working together.</a:t>
            </a:r>
            <a:endParaRPr lang="en-US"/>
          </a:p>
          <a:p>
            <a:endParaRPr lang="en-US" b="1"/>
          </a:p>
          <a:p>
            <a:r>
              <a:rPr lang="en-US" b="1"/>
              <a:t>On the right side, we see the development of meaning, or comprehension. At first, a child may read the words but not understand what they mean together. Then they may recognize each word—dog, cat—but still not grasp the full idea. Finally, they understand the whole sentence: a dog barking at a cat. That’s when accuracy, fluency, and comprehension come together.</a:t>
            </a:r>
            <a:endParaRPr lang="en-US">
              <a:ea typeface="Calibri"/>
              <a:cs typeface="Calibri"/>
            </a:endParaRPr>
          </a:p>
          <a:p>
            <a:endParaRPr lang="en-US" b="1"/>
          </a:p>
          <a:p>
            <a:r>
              <a:rPr lang="en-US" b="1"/>
              <a:t>This graphic reminds us that reading isn’t just sounding out words. Children need both strong word‑reading skills and strong language comprehension skills to make meaning from what they read. These two sides grow together and support each other as children become confident, skilled readers.</a:t>
            </a:r>
            <a:endParaRPr lang="en-US">
              <a:ea typeface="Calibri"/>
              <a:cs typeface="Calibri"/>
            </a:endParaRPr>
          </a:p>
          <a:p>
            <a:r>
              <a:rPr lang="en-US">
                <a:ea typeface="Calibri"/>
                <a:cs typeface="Calibri"/>
              </a:rPr>
              <a:t> </a:t>
            </a:r>
          </a:p>
        </p:txBody>
      </p:sp>
      <p:sp>
        <p:nvSpPr>
          <p:cNvPr id="4" name="Slide Number Placeholder 3"/>
          <p:cNvSpPr>
            <a:spLocks noGrp="1"/>
          </p:cNvSpPr>
          <p:nvPr>
            <p:ph type="sldNum" sz="quarter" idx="5"/>
          </p:nvPr>
        </p:nvSpPr>
        <p:spPr/>
        <p:txBody>
          <a:bodyPr/>
          <a:lstStyle/>
          <a:p>
            <a:fld id="{B1D499D3-6930-49CF-8119-D2C5A3421AFD}" type="slidenum">
              <a:rPr lang="en-US" smtClean="0"/>
              <a:t>14</a:t>
            </a:fld>
            <a:endParaRPr lang="en-US"/>
          </a:p>
        </p:txBody>
      </p:sp>
    </p:spTree>
    <p:extLst>
      <p:ext uri="{BB962C8B-B14F-4D97-AF65-F5344CB8AC3E}">
        <p14:creationId xmlns:p14="http://schemas.microsoft.com/office/powerpoint/2010/main" val="3591683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08E34-7CB8-3FFC-AF48-99EBA9FDC5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E5BFA-8224-52B0-C9AD-4D162069866F}"/>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A1CC0FD-16DE-CB76-494F-8F97E374194F}"/>
              </a:ext>
            </a:extLst>
          </p:cNvPr>
          <p:cNvSpPr>
            <a:spLocks noGrp="1"/>
          </p:cNvSpPr>
          <p:nvPr>
            <p:ph type="body" idx="1"/>
          </p:nvPr>
        </p:nvSpPr>
        <p:spPr/>
        <p:txBody>
          <a:bodyPr/>
          <a:lstStyle/>
          <a:p>
            <a:r>
              <a:rPr lang="en-US" b="1"/>
              <a:t>Children’s reading development progresses through predictable stages, beginning with early exposure to language and print, and advancing to fluent, independent reading. Even as babies, your child is building reading skills that set the foundation for learning to read as they get older. Here’s a list of a few reading milestones by age. Please keep in mind that children develop reading skills at their own pace, so your child may or may not be on this exact timetable.</a:t>
            </a:r>
            <a:endParaRPr lang="en-US"/>
          </a:p>
          <a:p>
            <a:endParaRPr lang="en-US" b="1">
              <a:ea typeface="Calibri"/>
              <a:cs typeface="Calibri"/>
            </a:endParaRPr>
          </a:p>
          <a:p>
            <a:endParaRPr lang="en-US" b="1"/>
          </a:p>
          <a:p>
            <a:r>
              <a:rPr lang="en-US" sz="1200" b="1" kern="1200">
                <a:solidFill>
                  <a:schemeClr val="tx1"/>
                </a:solidFill>
                <a:effectLst/>
                <a:latin typeface="+mn-lt"/>
                <a:ea typeface="+mn-ea"/>
                <a:cs typeface="+mn-cs"/>
              </a:rPr>
              <a:t>Resource links: </a:t>
            </a:r>
            <a:r>
              <a:rPr lang="en-US">
                <a:hlinkClick r:id="rId3"/>
              </a:rPr>
              <a:t>Reading_skills_at_different_ages_English</a:t>
            </a:r>
            <a:r>
              <a:rPr lang="en-US"/>
              <a:t> by Understood. Org</a:t>
            </a:r>
          </a:p>
          <a:p>
            <a:pPr latinLnBrk="0"/>
            <a:r>
              <a:rPr lang="en-US">
                <a:hlinkClick r:id="rId4"/>
              </a:rPr>
              <a:t>ROR-Milestones-of-Early-Development-Chart.pdf</a:t>
            </a:r>
            <a:r>
              <a:rPr lang="en-US"/>
              <a:t> by Reach Out and Read</a:t>
            </a:r>
            <a:endParaRPr lang="en-US" sz="1200" b="1" kern="1200">
              <a:solidFill>
                <a:schemeClr val="tx1"/>
              </a:solidFill>
              <a:effectLst/>
              <a:latin typeface="+mn-lt"/>
              <a:ea typeface="+mn-ea"/>
              <a:cs typeface="+mn-cs"/>
            </a:endParaRPr>
          </a:p>
          <a:p>
            <a:endParaRPr lang="en-US" b="1"/>
          </a:p>
        </p:txBody>
      </p:sp>
      <p:sp>
        <p:nvSpPr>
          <p:cNvPr id="4" name="Slide Number Placeholder 3">
            <a:extLst>
              <a:ext uri="{FF2B5EF4-FFF2-40B4-BE49-F238E27FC236}">
                <a16:creationId xmlns:a16="http://schemas.microsoft.com/office/drawing/2014/main" id="{617F835B-98F3-3CDA-C53E-279384CCBB2C}"/>
              </a:ext>
            </a:extLst>
          </p:cNvPr>
          <p:cNvSpPr>
            <a:spLocks noGrp="1"/>
          </p:cNvSpPr>
          <p:nvPr>
            <p:ph type="sldNum" sz="quarter" idx="5"/>
          </p:nvPr>
        </p:nvSpPr>
        <p:spPr/>
        <p:txBody>
          <a:bodyPr/>
          <a:lstStyle/>
          <a:p>
            <a:fld id="{B1D499D3-6930-49CF-8119-D2C5A3421AFD}" type="slidenum">
              <a:rPr lang="en-US" smtClean="0"/>
              <a:t>16</a:t>
            </a:fld>
            <a:endParaRPr lang="en-US"/>
          </a:p>
        </p:txBody>
      </p:sp>
    </p:spTree>
    <p:extLst>
      <p:ext uri="{BB962C8B-B14F-4D97-AF65-F5344CB8AC3E}">
        <p14:creationId xmlns:p14="http://schemas.microsoft.com/office/powerpoint/2010/main" val="3736104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Regardless of what stage of literacy development your child is in, families and caregivers play an important role in supporting their literacy development. We just talked about the big picture of literacy instruction, but supporting your child at home is crucial for them to become successful readers and developing a love for reading.</a:t>
            </a:r>
          </a:p>
          <a:p>
            <a:endParaRPr lang="en-US" b="1"/>
          </a:p>
          <a:p>
            <a:endParaRPr lang="en-US" b="1">
              <a:ea typeface="+mn-ea"/>
              <a:cs typeface="+mn-cs"/>
            </a:endParaRPr>
          </a:p>
          <a:p>
            <a:r>
              <a:rPr lang="en-US" b="0"/>
              <a:t>Resource: Distribute copies, of the </a:t>
            </a:r>
            <a:r>
              <a:rPr lang="en-US" b="0" u="sng"/>
              <a:t>Supporting Your Child’s Emergent Literacy Development at Home </a:t>
            </a:r>
            <a:r>
              <a:rPr lang="en-US" b="0"/>
              <a:t>- IES literacy brief and infographic with participants. Tell participants that the session topic is related to the literacy brief. </a:t>
            </a:r>
          </a:p>
          <a:p>
            <a:endParaRPr lang="en-US">
              <a:solidFill>
                <a:srgbClr val="444444"/>
              </a:solidFill>
            </a:endParaRPr>
          </a:p>
          <a:p>
            <a:r>
              <a:rPr lang="en-US" u="sng">
                <a:solidFill>
                  <a:srgbClr val="444444"/>
                </a:solidFill>
              </a:rPr>
              <a:t>Supporting Your Child’s Emergent Literacy at Home </a:t>
            </a:r>
            <a:r>
              <a:rPr lang="en-US">
                <a:solidFill>
                  <a:srgbClr val="444444"/>
                </a:solidFill>
              </a:rPr>
              <a:t>Link: </a:t>
            </a:r>
            <a:r>
              <a:rPr lang="en-US">
                <a:hlinkClick r:id="rId3"/>
              </a:rPr>
              <a:t>https://ies.ed.gov/sites/default/files/migrated/rel/regions/southeast/pdf/SupportingYourChildsEmergentLiteracyatHome.pdf</a:t>
            </a:r>
            <a:endParaRPr lang="en-US">
              <a:solidFill>
                <a:srgbClr val="444444"/>
              </a:solidFill>
            </a:endParaRPr>
          </a:p>
          <a:p>
            <a:endParaRPr lang="en-US" b="1">
              <a:ea typeface="+mn-ea"/>
              <a:cs typeface="+mn-cs"/>
            </a:endParaRPr>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17</a:t>
            </a:fld>
            <a:endParaRPr lang="en-US"/>
          </a:p>
        </p:txBody>
      </p:sp>
    </p:spTree>
    <p:extLst>
      <p:ext uri="{BB962C8B-B14F-4D97-AF65-F5344CB8AC3E}">
        <p14:creationId xmlns:p14="http://schemas.microsoft.com/office/powerpoint/2010/main" val="2958641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Before we jump into reading and literacy activities, I want to start with something even more foundational—talking with your child. Everyday conversations are one of the most powerful ways to support learning. When we talk with children, listen to their ideas, and build on what they say, we help them grow their vocabulary, their thinking skills, and their confidence.</a:t>
            </a:r>
            <a:endParaRPr lang="en-US" b="1">
              <a:ea typeface="Calibri"/>
              <a:cs typeface="Calibri"/>
            </a:endParaRPr>
          </a:p>
          <a:p>
            <a:endParaRPr lang="en-US" b="1">
              <a:ea typeface="Calibri"/>
              <a:cs typeface="Calibri"/>
            </a:endParaRPr>
          </a:p>
          <a:p>
            <a:r>
              <a:rPr lang="en-US" b="1"/>
              <a:t>You don’t need special materials or extra time. These moments happen naturally—during meals, in the car, while getting dressed, or while looking at a book together. Talking with your child turns ordinary routines into rich learning opportunities, and it lays the groundwork for strong reading development.</a:t>
            </a:r>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19</a:t>
            </a:fld>
            <a:endParaRPr lang="en-US"/>
          </a:p>
        </p:txBody>
      </p:sp>
    </p:spTree>
    <p:extLst>
      <p:ext uri="{BB962C8B-B14F-4D97-AF65-F5344CB8AC3E}">
        <p14:creationId xmlns:p14="http://schemas.microsoft.com/office/powerpoint/2010/main" val="1906849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1FCB2-BFAE-37CE-52F2-D382148A5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0A97E-BD46-C441-6C50-59847E45FF7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47AFCC67-E12D-B1CD-0550-38BA024319D8}"/>
              </a:ext>
            </a:extLst>
          </p:cNvPr>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59311D70-37EC-8708-99E3-6B88248B11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137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“On this slide, we’re looking at four powerful ways that everyday conversations help children grow as readers and thinkers. We call these </a:t>
            </a:r>
            <a:r>
              <a:rPr lang="en-US" b="1" i="1"/>
              <a:t>extended conversations</a:t>
            </a:r>
            <a:r>
              <a:rPr lang="en-US" b="1"/>
              <a:t>—they’re the moments when we slow down, listen closely, and build on what children say.</a:t>
            </a:r>
            <a:endParaRPr lang="en-US" b="1">
              <a:ea typeface="Calibri"/>
              <a:cs typeface="Calibri"/>
            </a:endParaRPr>
          </a:p>
          <a:p>
            <a:endParaRPr lang="en-US" b="1"/>
          </a:p>
          <a:p>
            <a:r>
              <a:rPr lang="en-US" b="1"/>
              <a:t>Let’s start with Introducing Novel Words. When we use new or interesting vocabulary during daily routines—words like ‘enormous,’ ‘predict,’ or ‘investigate’—it not only increases their vocabulary but children also hear language that stretches their understanding. This helps them build a stronger vocabulary and gives them more precise words to understand their actions and express their ideas.</a:t>
            </a:r>
            <a:endParaRPr lang="en-US" b="1">
              <a:ea typeface="Calibri"/>
              <a:cs typeface="Calibri"/>
            </a:endParaRPr>
          </a:p>
          <a:p>
            <a:endParaRPr lang="en-US" b="1"/>
          </a:p>
          <a:p>
            <a:r>
              <a:rPr lang="en-US" b="1"/>
              <a:t>Next is Engaging in Thick Conversations. These are the back‑and‑forth exchanges where we ask follow‑up questions, respond to their ideas, and keep the conversation going. This models how communication works and helps children learn to express themselves clearly, confidently, and accurately.</a:t>
            </a:r>
            <a:endParaRPr lang="en-US" b="1">
              <a:ea typeface="Calibri"/>
              <a:cs typeface="Calibri"/>
            </a:endParaRPr>
          </a:p>
          <a:p>
            <a:endParaRPr lang="en-US" b="1"/>
          </a:p>
          <a:p>
            <a:r>
              <a:rPr lang="en-US" b="1"/>
              <a:t>The third area is Expanding on What Children Say. When a child says something simple—like ‘The truck is big’—we can build on it: ‘Yes, it’s a huge construction truck that carries heavy rocks.’ This kind of expansion helps children learn new concepts and deepens their understanding of the world.</a:t>
            </a:r>
            <a:endParaRPr lang="en-US" b="1">
              <a:ea typeface="Calibri"/>
              <a:cs typeface="Calibri"/>
            </a:endParaRPr>
          </a:p>
          <a:p>
            <a:endParaRPr lang="en-US" b="1"/>
          </a:p>
          <a:p>
            <a:r>
              <a:rPr lang="en-US" b="1"/>
              <a:t>Finally, Asking Questions. Thoughtful questions invite children to think more deeply. Questions like ‘Why do you think that happened?’ or ‘What might happen next?’ help children develop higher‑level thinking skills and encourage them to reflect on their own ideas.</a:t>
            </a:r>
            <a:endParaRPr lang="en-US" b="1">
              <a:ea typeface="Calibri"/>
              <a:cs typeface="Calibri"/>
            </a:endParaRPr>
          </a:p>
          <a:p>
            <a:r>
              <a:rPr lang="en-US" b="1"/>
              <a:t>Together, these four practices turn everyday moments—mealtime, car rides, playtime—into rich opportunities for language and literacy growth.”</a:t>
            </a:r>
            <a:endParaRPr lang="en-US" b="1">
              <a:ea typeface="Calibri"/>
              <a:cs typeface="Calibri"/>
            </a:endParaRPr>
          </a:p>
          <a:p>
            <a:endParaRPr lang="en-US" b="1" baseline="0">
              <a:ea typeface="Calibri"/>
              <a:cs typeface="Calibri"/>
            </a:endParaRPr>
          </a:p>
        </p:txBody>
      </p:sp>
      <p:sp>
        <p:nvSpPr>
          <p:cNvPr id="4" name="Slide Number Placeholder 3"/>
          <p:cNvSpPr>
            <a:spLocks noGrp="1"/>
          </p:cNvSpPr>
          <p:nvPr>
            <p:ph type="sldNum" sz="quarter" idx="10"/>
          </p:nvPr>
        </p:nvSpPr>
        <p:spPr/>
        <p:txBody>
          <a:bodyPr/>
          <a:lstStyle/>
          <a:p>
            <a:fld id="{6C9C37D6-57F1-4938-9965-B985C1E2E464}" type="slidenum">
              <a:rPr lang="en-US" smtClean="0"/>
              <a:t>21</a:t>
            </a:fld>
            <a:endParaRPr lang="en-US"/>
          </a:p>
        </p:txBody>
      </p:sp>
    </p:spTree>
    <p:extLst>
      <p:ext uri="{BB962C8B-B14F-4D97-AF65-F5344CB8AC3E}">
        <p14:creationId xmlns:p14="http://schemas.microsoft.com/office/powerpoint/2010/main" val="235930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a:t>Resource Link: </a:t>
            </a:r>
            <a:r>
              <a:rPr lang="en-US">
                <a:hlinkClick r:id="rId3"/>
              </a:rPr>
              <a:t>Supporting Your Child’s Emergent Literacy at Home</a:t>
            </a:r>
            <a:endParaRPr lang="en-US"/>
          </a:p>
          <a:p>
            <a:endParaRPr lang="en-US"/>
          </a:p>
          <a:p>
            <a:r>
              <a:rPr lang="en-US"/>
              <a:t>Talk with your child during playtime and other daily activities. Play with letters and their sounds, make up rhymes, and participate in pretend play and storytelling.</a:t>
            </a:r>
            <a:endParaRPr lang="en-US">
              <a:solidFill>
                <a:srgbClr val="444444"/>
              </a:solidFill>
            </a:endParaRPr>
          </a:p>
          <a:p>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22</a:t>
            </a:fld>
            <a:endParaRPr lang="en-US"/>
          </a:p>
        </p:txBody>
      </p:sp>
    </p:spTree>
    <p:extLst>
      <p:ext uri="{BB962C8B-B14F-4D97-AF65-F5344CB8AC3E}">
        <p14:creationId xmlns:p14="http://schemas.microsoft.com/office/powerpoint/2010/main" val="2800287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205A8-C6D2-6A59-B8F7-F4EA7D8D42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46ADC-063B-0850-6764-E3016800A85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93995DD-9630-4591-C071-2FBA0045B444}"/>
              </a:ext>
            </a:extLst>
          </p:cNvPr>
          <p:cNvSpPr>
            <a:spLocks noGrp="1"/>
          </p:cNvSpPr>
          <p:nvPr>
            <p:ph type="body" idx="1"/>
          </p:nvPr>
        </p:nvSpPr>
        <p:spPr/>
        <p:txBody>
          <a:bodyPr/>
          <a:lstStyle/>
          <a:p>
            <a:r>
              <a:rPr lang="en-US" sz="1200" b="1" i="0" u="none" strike="noStrike" kern="1200">
                <a:solidFill>
                  <a:srgbClr val="01090A"/>
                </a:solidFill>
                <a:effectLst/>
                <a:latin typeface="+mn-lt"/>
                <a:ea typeface="+mn-ea"/>
                <a:cs typeface="+mn-cs"/>
              </a:rPr>
              <a:t>Aim for thick conversations with your child. Thick conversations are extended back-and-forth exchanges between an adult and child. Let’s watch the video to learn more. Then, we’ll look at an example.</a:t>
            </a:r>
            <a:r>
              <a:rPr lang="en-US" sz="1200" b="1" i="0" kern="1200">
                <a:solidFill>
                  <a:srgbClr val="01090A"/>
                </a:solidFill>
                <a:effectLst/>
                <a:latin typeface="+mn-lt"/>
                <a:ea typeface="+mn-ea"/>
                <a:cs typeface="+mn-cs"/>
              </a:rPr>
              <a:t>​</a:t>
            </a:r>
            <a:endParaRPr lang="en-US" b="1">
              <a:solidFill>
                <a:srgbClr val="01090A"/>
              </a:solidFill>
              <a:ea typeface="Calibri" panose="020F0502020204030204"/>
              <a:cs typeface="Calibri" panose="020F0502020204030204"/>
            </a:endParaRPr>
          </a:p>
          <a:p>
            <a:pPr rtl="0" fontAlgn="base"/>
            <a:endParaRPr lang="en-US" sz="1200" b="1" i="0" kern="1200">
              <a:solidFill>
                <a:srgbClr val="01090A"/>
              </a:solidFill>
              <a:effectLst/>
              <a:latin typeface="+mn-lt"/>
              <a:ea typeface="Calibri" panose="020F0502020204030204"/>
              <a:cs typeface="Calibri" panose="020F0502020204030204"/>
            </a:endParaRPr>
          </a:p>
          <a:p>
            <a:pPr>
              <a:lnSpc>
                <a:spcPct val="90000"/>
              </a:lnSpc>
              <a:spcBef>
                <a:spcPts val="1176"/>
              </a:spcBef>
            </a:pPr>
            <a:r>
              <a:rPr lang="en-US" b="1">
                <a:solidFill>
                  <a:srgbClr val="01090A"/>
                </a:solidFill>
                <a:ea typeface="Calibri"/>
                <a:cs typeface="Calibri"/>
              </a:rPr>
              <a:t>As you watch the video pay attention to how the adult </a:t>
            </a:r>
            <a:r>
              <a:rPr lang="en-US" b="1">
                <a:solidFill>
                  <a:srgbClr val="01090A"/>
                </a:solidFill>
              </a:rPr>
              <a:t>The adult…</a:t>
            </a:r>
            <a:endParaRPr lang="en-US" b="1">
              <a:solidFill>
                <a:srgbClr val="01090A"/>
              </a:solidFill>
              <a:ea typeface="Calibri"/>
              <a:cs typeface="Calibri"/>
            </a:endParaRPr>
          </a:p>
          <a:p>
            <a:pPr marL="255905" indent="-255905">
              <a:lnSpc>
                <a:spcPct val="90000"/>
              </a:lnSpc>
              <a:spcBef>
                <a:spcPts val="1176"/>
              </a:spcBef>
              <a:buFont typeface="Arial"/>
              <a:buChar char="•"/>
            </a:pPr>
            <a:r>
              <a:rPr lang="en-US" b="1">
                <a:solidFill>
                  <a:srgbClr val="01090A"/>
                </a:solidFill>
              </a:rPr>
              <a:t>Shows interest in what the child is doing</a:t>
            </a:r>
            <a:endParaRPr lang="en-US" b="1">
              <a:solidFill>
                <a:srgbClr val="01090A"/>
              </a:solidFill>
              <a:ea typeface="Calibri"/>
              <a:cs typeface="Calibri"/>
            </a:endParaRPr>
          </a:p>
          <a:p>
            <a:pPr marL="255905" indent="-255905">
              <a:lnSpc>
                <a:spcPct val="90000"/>
              </a:lnSpc>
              <a:spcBef>
                <a:spcPts val="1176"/>
              </a:spcBef>
              <a:buFont typeface="Arial"/>
              <a:buChar char="•"/>
            </a:pPr>
            <a:r>
              <a:rPr lang="en-US" b="1">
                <a:solidFill>
                  <a:srgbClr val="01090A"/>
                </a:solidFill>
              </a:rPr>
              <a:t>Expands on the child’s ideas</a:t>
            </a:r>
            <a:endParaRPr lang="en-US" b="1">
              <a:solidFill>
                <a:srgbClr val="01090A"/>
              </a:solidFill>
              <a:ea typeface="Calibri"/>
              <a:cs typeface="Calibri"/>
            </a:endParaRPr>
          </a:p>
          <a:p>
            <a:pPr marL="255905" indent="-255905">
              <a:lnSpc>
                <a:spcPct val="90000"/>
              </a:lnSpc>
              <a:spcBef>
                <a:spcPts val="1176"/>
              </a:spcBef>
              <a:buFont typeface="Arial"/>
              <a:buChar char="•"/>
            </a:pPr>
            <a:r>
              <a:rPr lang="en-US" b="1">
                <a:solidFill>
                  <a:srgbClr val="01090A"/>
                </a:solidFill>
              </a:rPr>
              <a:t>Extends thinking by asking questions</a:t>
            </a:r>
            <a:endParaRPr lang="en-US" b="1">
              <a:solidFill>
                <a:srgbClr val="01090A"/>
              </a:solidFill>
              <a:ea typeface="Calibri"/>
              <a:cs typeface="Calibri"/>
            </a:endParaRPr>
          </a:p>
          <a:p>
            <a:pPr marL="255905" indent="-255905">
              <a:lnSpc>
                <a:spcPct val="90000"/>
              </a:lnSpc>
              <a:spcBef>
                <a:spcPts val="1176"/>
              </a:spcBef>
              <a:buFont typeface="Arial"/>
              <a:buChar char="•"/>
            </a:pPr>
            <a:r>
              <a:rPr lang="en-US" b="1">
                <a:solidFill>
                  <a:srgbClr val="01090A"/>
                </a:solidFill>
              </a:rPr>
              <a:t>Connects to prior experiences</a:t>
            </a:r>
            <a:endParaRPr lang="en-US" b="1">
              <a:solidFill>
                <a:srgbClr val="01090A"/>
              </a:solidFill>
              <a:ea typeface="Calibri"/>
              <a:cs typeface="Calibri"/>
            </a:endParaRPr>
          </a:p>
          <a:p>
            <a:pPr marL="255905" indent="-255905">
              <a:lnSpc>
                <a:spcPct val="90000"/>
              </a:lnSpc>
              <a:spcBef>
                <a:spcPts val="1176"/>
              </a:spcBef>
              <a:buFont typeface="Arial"/>
              <a:buChar char="•"/>
            </a:pPr>
            <a:r>
              <a:rPr lang="en-US" b="1">
                <a:solidFill>
                  <a:srgbClr val="01090A"/>
                </a:solidFill>
              </a:rPr>
              <a:t>Scaffolds language development</a:t>
            </a:r>
            <a:endParaRPr lang="en-US" b="1">
              <a:solidFill>
                <a:srgbClr val="01090A"/>
              </a:solidFill>
              <a:ea typeface="Calibri"/>
              <a:cs typeface="Calibri"/>
            </a:endParaRPr>
          </a:p>
          <a:p>
            <a:endParaRPr lang="en-US"/>
          </a:p>
          <a:p>
            <a:r>
              <a:rPr lang="en-US"/>
              <a:t>Video Link: </a:t>
            </a:r>
            <a:r>
              <a:rPr lang="en-US">
                <a:hlinkClick r:id="rId3"/>
              </a:rPr>
              <a:t>Thick and Thin Conversations | HeadStart.gov</a:t>
            </a:r>
            <a:r>
              <a:rPr lang="en-US"/>
              <a:t> https://headstart.gov/video/thick-thin-conversations</a:t>
            </a:r>
          </a:p>
          <a:p>
            <a:r>
              <a:rPr lang="en-US" sz="1200" b="1" i="0" u="none" strike="noStrike" kern="1200">
                <a:solidFill>
                  <a:schemeClr val="tx1"/>
                </a:solidFill>
                <a:effectLst/>
                <a:latin typeface="+mn-lt"/>
                <a:ea typeface="+mn-ea"/>
                <a:cs typeface="+mn-cs"/>
              </a:rPr>
              <a:t>Video: Play </a:t>
            </a:r>
            <a:r>
              <a:rPr lang="en-US" sz="1200" b="0" i="0" u="none" strike="noStrike" kern="1200">
                <a:solidFill>
                  <a:schemeClr val="tx1"/>
                </a:solidFill>
                <a:effectLst/>
                <a:latin typeface="+mn-lt"/>
                <a:ea typeface="+mn-ea"/>
                <a:cs typeface="+mn-cs"/>
              </a:rPr>
              <a:t>Language Modeling and Conversations (.34)</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pPr rtl="0" fontAlgn="base"/>
            <a:r>
              <a:rPr lang="en-US" sz="1200" b="0" i="0" u="none" strike="noStrike" kern="1200">
                <a:solidFill>
                  <a:schemeClr val="tx1"/>
                </a:solidFill>
                <a:effectLst/>
                <a:latin typeface="+mn-lt"/>
                <a:ea typeface="+mn-ea"/>
                <a:cs typeface="+mn-cs"/>
              </a:rPr>
              <a:t>Thick conversations have many back-and-forth exchanges between the adult and the child. Thick conversations have lots of opportunities for children to hear and use a variety of words and sentences. In thick conversations, adults respond to children's interests and ideas and help to expand on their understanding and help children develop new knowledge. And in thick conversations, adults help children engage in more complex thinking by encouraging children to explain their thinking and make connections.</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Resource: Distribute, review, and discuss </a:t>
            </a:r>
            <a:r>
              <a:rPr lang="en-US" sz="1200" b="0" i="0" u="none" strike="noStrike" kern="1200">
                <a:solidFill>
                  <a:schemeClr val="tx1"/>
                </a:solidFill>
                <a:effectLst/>
                <a:latin typeface="+mn-lt"/>
                <a:ea typeface="+mn-ea"/>
                <a:cs typeface="+mn-cs"/>
              </a:rPr>
              <a:t>See Example resource with participants. Ask participants to turn to the person next to them and read the thick conversation script, each taking turns being the adult and child.</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​Language Modeling and Conversations (National Center on Quality Teaching and Learning) </a:t>
            </a:r>
            <a:r>
              <a:rPr lang="en-US">
                <a:hlinkClick r:id="rId4"/>
              </a:rPr>
              <a:t>Tips for Teachers: LANGUAGE MODELING AND CONVERSATIONS</a:t>
            </a:r>
            <a:endParaRPr lang="en-US"/>
          </a:p>
          <a:p>
            <a:pPr rtl="0" fontAlgn="base"/>
            <a:endParaRPr lang="en-US" sz="1200" b="0" i="0" kern="1200">
              <a:solidFill>
                <a:schemeClr val="tx1"/>
              </a:solidFill>
              <a:effectLst/>
              <a:latin typeface="+mn-lt"/>
              <a:ea typeface="+mn-ea"/>
              <a:cs typeface="+mn-cs"/>
            </a:endParaRPr>
          </a:p>
          <a:p>
            <a:pPr rtl="0" fontAlgn="base"/>
            <a:r>
              <a:rPr lang="en-US"/>
              <a:t>FACILITATING THICK CONVERSATIONS link </a:t>
            </a:r>
            <a:r>
              <a:rPr lang="en-US">
                <a:hlinkClick r:id="rId5"/>
              </a:rPr>
              <a:t>Tips for Teachers</a:t>
            </a:r>
            <a:r>
              <a:rPr lang="en-US"/>
              <a:t> </a:t>
            </a:r>
            <a:endParaRPr lang="en-US" sz="1200" b="0" i="0" kern="1200">
              <a:solidFill>
                <a:schemeClr val="tx1"/>
              </a:solidFill>
              <a:effectLst/>
              <a:latin typeface="+mn-lt"/>
              <a:ea typeface="+mn-ea"/>
              <a:cs typeface="+mn-cs"/>
            </a:endParaRPr>
          </a:p>
          <a:p>
            <a:pPr fontAlgn="base"/>
            <a:r>
              <a:rPr lang="en-US" sz="1200" b="0" i="0" kern="1200">
                <a:solidFill>
                  <a:schemeClr val="tx1"/>
                </a:solidFill>
                <a:effectLst/>
                <a:latin typeface="+mn-lt"/>
                <a:ea typeface="+mn-ea"/>
                <a:cs typeface="+mn-cs"/>
              </a:rPr>
              <a:t>​</a:t>
            </a:r>
            <a:endParaRPr lang="en-US" b="1"/>
          </a:p>
          <a:p>
            <a:r>
              <a:rPr lang="en-US" b="1">
                <a:cs typeface="+mn-lt"/>
              </a:rPr>
              <a:t>Transcript:</a:t>
            </a:r>
            <a:br>
              <a:rPr lang="en-US" b="1">
                <a:cs typeface="+mn-lt"/>
              </a:rPr>
            </a:br>
            <a:r>
              <a:rPr lang="en-US"/>
              <a:t>Welcome to this short presentation on thick and thin conversations. This is one in our series of in-services on language modeling and conversations. This presentation is about ways to extend your conversations with children, how to make them longer, and how to increase the number in back and forths in an exchange. It fits into the foundation of our house framework. The foundation represents effective and engaging interactions and environments. The foundation and all the components in the house framework support school readiness for all children. By learning to engage children in long conversations, you can help to foster their cognitive and social development, as well as their language development.  Let's think about some of the ways that a focus on extending the conversation can help young children. </a:t>
            </a:r>
            <a:endParaRPr lang="en-US">
              <a:ea typeface="Calibri"/>
              <a:cs typeface="Calibri"/>
            </a:endParaRPr>
          </a:p>
          <a:p>
            <a:endParaRPr lang="en-US">
              <a:ea typeface="Calibri"/>
              <a:cs typeface="Calibri"/>
            </a:endParaRPr>
          </a:p>
          <a:p>
            <a:r>
              <a:rPr lang="en-US">
                <a:ea typeface="Calibri"/>
                <a:cs typeface="Calibri"/>
              </a:rPr>
              <a:t>Extending the conversation provides models of appropriate conversation skills, supports higher level thinking through questions that are meaningful, expands on children's language and thinking to include new concepts and ideas, and increases children's vocabulary by introducing and using new and appealing words. </a:t>
            </a:r>
          </a:p>
          <a:p>
            <a:endParaRPr lang="en-US" b="1">
              <a:ea typeface="Calibri" panose="020F0502020204030204"/>
              <a:cs typeface="Calibri" panose="020F0502020204030204"/>
            </a:endParaRPr>
          </a:p>
          <a:p>
            <a:r>
              <a:rPr lang="en-US" b="1">
                <a:ea typeface="Calibri" panose="020F0502020204030204"/>
                <a:cs typeface="Calibri" panose="020F0502020204030204"/>
              </a:rPr>
              <a:t>Well, what's a thick conversation? What's a thin one? Let's take a moment and listen to a thin conversation. </a:t>
            </a:r>
          </a:p>
          <a:p>
            <a:endParaRPr lang="en-US" b="1">
              <a:ea typeface="Calibri" panose="020F0502020204030204"/>
              <a:cs typeface="Calibri" panose="020F0502020204030204"/>
            </a:endParaRPr>
          </a:p>
          <a:p>
            <a:r>
              <a:rPr lang="en-US" b="1">
                <a:ea typeface="Calibri" panose="020F0502020204030204"/>
                <a:cs typeface="Calibri" panose="020F0502020204030204"/>
              </a:rPr>
              <a:t>"One circle? Two? What else do you need? Eyes? Are you putting hair on your snowman? Yeah. Yeah? Wow. What else do you need? Done. All done with your snowman? So good. Or is it a snow girl? What are those? Hands. Hands, oh."</a:t>
            </a:r>
          </a:p>
          <a:p>
            <a:endParaRPr lang="en-US" b="1">
              <a:ea typeface="Calibri" panose="020F0502020204030204"/>
              <a:cs typeface="Calibri" panose="020F0502020204030204"/>
            </a:endParaRPr>
          </a:p>
          <a:p>
            <a:r>
              <a:rPr lang="en-US" b="1">
                <a:ea typeface="Calibri" panose="020F0502020204030204"/>
                <a:cs typeface="Calibri" panose="020F0502020204030204"/>
              </a:rPr>
              <a:t>Now, let's listen to a thick conversation.</a:t>
            </a:r>
          </a:p>
          <a:p>
            <a:r>
              <a:rPr lang="en-US" b="1">
                <a:ea typeface="Calibri" panose="020F0502020204030204"/>
                <a:cs typeface="Calibri" panose="020F0502020204030204"/>
              </a:rPr>
              <a:t> "All kinds of snowflakes? And snow right here in the house. Oh, you made the snow on the ground! Oh maybe we can make a chimney, do you think? Yeah! You have to stay warm. Are you gonna make it? Make it. Let's see. There. Oh all done? The chimney should be here. Oh you think up here on the top? Should we make it up there? There's snow on your house! Oh no! How come my house got snowed? All around? On the top, on the roof? Oh, we're not going to be able to go outside and play. It's snowing! Now you're under there. Oh you're snowing me in! What are we gonna do inside the house?"</a:t>
            </a:r>
          </a:p>
          <a:p>
            <a:endParaRPr lang="en-US" b="1">
              <a:ea typeface="Calibri" panose="020F0502020204030204"/>
              <a:cs typeface="Calibri" panose="020F0502020204030204"/>
            </a:endParaRPr>
          </a:p>
          <a:p>
            <a:r>
              <a:rPr lang="en-US" b="1">
                <a:ea typeface="Calibri" panose="020F0502020204030204"/>
                <a:cs typeface="Calibri" panose="020F0502020204030204"/>
              </a:rPr>
              <a:t>Hear the difference? </a:t>
            </a:r>
            <a:r>
              <a:rPr lang="en-US" b="1"/>
              <a:t>‘Thick’ conversations have many back-and-forth exchanges between the adult and the child. Thick conversations have lots of opportunities for children to hear and use a variety of words and sentences. In thick conversations, adults respond to children's interests and ideas and help to expand on their understanding and help children to develop knowledge. And in thick conversations, adults help children engage in more complex thinking by encouraging children to explain their thinking and make connections. </a:t>
            </a:r>
            <a:endParaRPr lang="en-US"/>
          </a:p>
          <a:p>
            <a:endParaRPr lang="en-US" b="1">
              <a:ea typeface="Calibri"/>
              <a:cs typeface="Calibri"/>
            </a:endParaRPr>
          </a:p>
          <a:p>
            <a:r>
              <a:rPr lang="en-US" b="1"/>
              <a:t>In the earlier module, we talked about getting conversation started. Now, keep the conversation going. Make a comment on the child's intertest or experiences and then let the child take a turn. Aks a question about what the child is saying or doing and then let the child take another turn. Or respond with a bit more information and keep the conversation going. In this presentation, we've highlighted the importance of extending the conversation with children, making them longer, using new words, and guiding children's thinking about new ideas and concepts. Learn more about effective practices for making thick conversations in our other modules in this series from the National Center on Quality Teaching and Learning. Have fun with your conversations. See our helpful resources and tips for teachers. Thank you for listening. </a:t>
            </a:r>
            <a:endParaRPr lang="en-US">
              <a:cs typeface="+mn-lt"/>
            </a:endParaRPr>
          </a:p>
          <a:p>
            <a:endParaRPr lang="en-US" sz="1200" b="1" i="0" kern="1200">
              <a:solidFill>
                <a:schemeClr val="tx1"/>
              </a:solidFill>
              <a:effectLst/>
              <a:latin typeface="+mn-lt"/>
              <a:ea typeface="Calibri"/>
              <a:cs typeface="Calibri"/>
            </a:endParaRPr>
          </a:p>
        </p:txBody>
      </p:sp>
      <p:sp>
        <p:nvSpPr>
          <p:cNvPr id="4" name="Slide Number Placeholder 3">
            <a:extLst>
              <a:ext uri="{FF2B5EF4-FFF2-40B4-BE49-F238E27FC236}">
                <a16:creationId xmlns:a16="http://schemas.microsoft.com/office/drawing/2014/main" id="{5A94A518-0A6F-A7FA-C70E-65D22AC5BB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3509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444444"/>
                </a:solidFill>
              </a:rPr>
              <a:t>Today’s workshop was created by </a:t>
            </a:r>
            <a:r>
              <a:rPr lang="en-US" b="1"/>
              <a:t>the National Center on Improving Literacy. The National Center on Improving Literacy’s mission is to increase access to, and use of, evidence-based approaches to screen, identify, and teach pre-K to grade 12 students with literacy-related disabilities, including dyslexia. </a:t>
            </a:r>
          </a:p>
          <a:p>
            <a:endParaRPr lang="en-US" b="1">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a:t>
            </a:fld>
            <a:endParaRPr lang="en-US"/>
          </a:p>
        </p:txBody>
      </p:sp>
    </p:spTree>
    <p:extLst>
      <p:ext uri="{BB962C8B-B14F-4D97-AF65-F5344CB8AC3E}">
        <p14:creationId xmlns:p14="http://schemas.microsoft.com/office/powerpoint/2010/main" val="3962033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defTabSz="897301">
              <a:defRPr/>
            </a:pPr>
            <a:endParaRPr lang="en-US" b="0" strike="noStrike" baseline="0"/>
          </a:p>
        </p:txBody>
      </p:sp>
      <p:sp>
        <p:nvSpPr>
          <p:cNvPr id="4" name="Slide Number Placeholder 3"/>
          <p:cNvSpPr>
            <a:spLocks noGrp="1"/>
          </p:cNvSpPr>
          <p:nvPr>
            <p:ph type="sldNum" sz="quarter" idx="10"/>
          </p:nvPr>
        </p:nvSpPr>
        <p:spPr/>
        <p:txBody>
          <a:bodyPr/>
          <a:lstStyle/>
          <a:p>
            <a:fld id="{6C9C37D6-57F1-4938-9965-B985C1E2E464}" type="slidenum">
              <a:rPr lang="en-US" smtClean="0"/>
              <a:t>24</a:t>
            </a:fld>
            <a:endParaRPr lang="en-US"/>
          </a:p>
        </p:txBody>
      </p:sp>
    </p:spTree>
    <p:extLst>
      <p:ext uri="{BB962C8B-B14F-4D97-AF65-F5344CB8AC3E}">
        <p14:creationId xmlns:p14="http://schemas.microsoft.com/office/powerpoint/2010/main" val="3151774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2EF9A-D3BC-6A27-767E-805049008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90037-CE7B-BD92-5583-9535C61D2E02}"/>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E5D1D4C-7BFC-787E-19AE-C5071D84F544}"/>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Try these strategies to have thick conversations. Ask your child WH questions, who, what, where, when, and why. Repeat all or part of your child’s answer to encourage him to say more. Give new information about the topic. Let’s see how you can do these strategies yourself.</a:t>
            </a:r>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rtl="0" fontAlgn="base"/>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rtl="0" fontAlgn="base"/>
            <a:r>
              <a:rPr lang="en-US" sz="1200" b="1" i="0" u="none" strike="noStrike" kern="1200">
                <a:solidFill>
                  <a:schemeClr val="tx1"/>
                </a:solidFill>
                <a:effectLst/>
                <a:latin typeface="+mn-lt"/>
                <a:ea typeface="+mn-ea"/>
                <a:cs typeface="+mn-cs"/>
              </a:rPr>
              <a:t>Resource: Distribute, review, and discuss </a:t>
            </a:r>
            <a:r>
              <a:rPr lang="en-US" sz="1200" b="0" i="0" u="none" strike="noStrike" kern="1200">
                <a:solidFill>
                  <a:schemeClr val="tx1"/>
                </a:solidFill>
                <a:effectLst/>
                <a:latin typeface="+mn-lt"/>
                <a:ea typeface="+mn-ea"/>
                <a:cs typeface="+mn-cs"/>
              </a:rPr>
              <a:t>Try It Out resources with participants.</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For Try It Out resource #1(questions that lead to thinking), have participants tell what describe, explain, connect, and predict mean. Encourage them to try asking one or more of these kinds of questions when talking with their child at home and debrief at the next session.</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For Try It Out resource #2,(add words to teach) ask participants to turn to the person next to them and read the script, each taking turns being the adult and child.</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For Try It Out resource #3, (ideas for new words) have participants think with their tablemates of examples for one or more of the eight ideas and share out.</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A795A5ED-0886-98D1-3F41-A48C19FC7B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5710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ea typeface="Calibri"/>
                <a:cs typeface="Calibri"/>
              </a:rPr>
              <a:t>Let's practice having thin and thick conversations. You will read the adult's part and I will read the child's part. Having extended conversations with your child becomes easier the more you do it and really supports their literacy development. </a:t>
            </a:r>
            <a:endParaRPr lang="en-US">
              <a:ea typeface="Calibri"/>
              <a:cs typeface="Calibri"/>
            </a:endParaRPr>
          </a:p>
        </p:txBody>
      </p:sp>
      <p:sp>
        <p:nvSpPr>
          <p:cNvPr id="4" name="Slide Number Placeholder 3"/>
          <p:cNvSpPr>
            <a:spLocks noGrp="1"/>
          </p:cNvSpPr>
          <p:nvPr>
            <p:ph type="sldNum" sz="quarter" idx="10"/>
          </p:nvPr>
        </p:nvSpPr>
        <p:spPr/>
        <p:txBody>
          <a:bodyPr/>
          <a:lstStyle/>
          <a:p>
            <a:fld id="{6C9C37D6-57F1-4938-9965-B985C1E2E464}" type="slidenum">
              <a:rPr lang="en-US" smtClean="0"/>
              <a:t>26</a:t>
            </a:fld>
            <a:endParaRPr lang="en-US"/>
          </a:p>
        </p:txBody>
      </p:sp>
    </p:spTree>
    <p:extLst>
      <p:ext uri="{BB962C8B-B14F-4D97-AF65-F5344CB8AC3E}">
        <p14:creationId xmlns:p14="http://schemas.microsoft.com/office/powerpoint/2010/main" val="1924723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F610D-9556-9905-87D7-C3188A400B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1429FF-4862-1F14-AE42-2CDB0C136F9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7634B37-0B0C-87D9-936E-C5D6661EE6A7}"/>
              </a:ext>
            </a:extLst>
          </p:cNvPr>
          <p:cNvSpPr>
            <a:spLocks noGrp="1"/>
          </p:cNvSpPr>
          <p:nvPr>
            <p:ph type="body" idx="1"/>
          </p:nvPr>
        </p:nvSpPr>
        <p:spPr/>
        <p:txBody>
          <a:bodyPr/>
          <a:lstStyle/>
          <a:p>
            <a:r>
              <a:rPr lang="en-US"/>
              <a:t>Resource Link: Turn thin into think https//headstart.gov/sites/default/files/pdf/no-search/</a:t>
            </a:r>
            <a:r>
              <a:rPr lang="en-US" err="1"/>
              <a:t>iss</a:t>
            </a:r>
            <a:r>
              <a:rPr lang="en-US"/>
              <a:t>/language-modeling-and-conversations/thick-thin-family-tips.pdf</a:t>
            </a:r>
          </a:p>
          <a:p>
            <a:endParaRPr lang="en-US"/>
          </a:p>
        </p:txBody>
      </p:sp>
      <p:sp>
        <p:nvSpPr>
          <p:cNvPr id="4" name="Slide Number Placeholder 3">
            <a:extLst>
              <a:ext uri="{FF2B5EF4-FFF2-40B4-BE49-F238E27FC236}">
                <a16:creationId xmlns:a16="http://schemas.microsoft.com/office/drawing/2014/main" id="{92BDFCBD-5AE6-9D82-B5AE-ADF2B505576C}"/>
              </a:ext>
            </a:extLst>
          </p:cNvPr>
          <p:cNvSpPr>
            <a:spLocks noGrp="1"/>
          </p:cNvSpPr>
          <p:nvPr>
            <p:ph type="sldNum" sz="quarter" idx="10"/>
          </p:nvPr>
        </p:nvSpPr>
        <p:spPr/>
        <p:txBody>
          <a:bodyPr/>
          <a:lstStyle/>
          <a:p>
            <a:fld id="{6C9C37D6-57F1-4938-9965-B985C1E2E464}" type="slidenum">
              <a:rPr lang="en-US" smtClean="0"/>
              <a:t>27</a:t>
            </a:fld>
            <a:endParaRPr lang="en-US"/>
          </a:p>
        </p:txBody>
      </p:sp>
    </p:spTree>
    <p:extLst>
      <p:ext uri="{BB962C8B-B14F-4D97-AF65-F5344CB8AC3E}">
        <p14:creationId xmlns:p14="http://schemas.microsoft.com/office/powerpoint/2010/main" val="11574415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E2C43-7C6C-BB38-CC0C-51F0FEB6EB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12A26-21AB-9E1E-B308-47C9FE1F392C}"/>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3B34FA24-104A-0D8F-DCA0-C4F26629261C}"/>
              </a:ext>
            </a:extLst>
          </p:cNvPr>
          <p:cNvSpPr>
            <a:spLocks noGrp="1"/>
          </p:cNvSpPr>
          <p:nvPr>
            <p:ph type="body" idx="1"/>
          </p:nvPr>
        </p:nvSpPr>
        <p:spPr/>
        <p:txBody>
          <a:bodyPr/>
          <a:lstStyle/>
          <a:p>
            <a:r>
              <a:rPr lang="en-US"/>
              <a:t>Resource Link: Turn thin into think https//headstart.gov/sites/default/files/pdf/no-search/</a:t>
            </a:r>
            <a:r>
              <a:rPr lang="en-US" err="1"/>
              <a:t>iss</a:t>
            </a:r>
            <a:r>
              <a:rPr lang="en-US"/>
              <a:t>/language-modeling-and-conversations/thick-thin-family-tips.pdf</a:t>
            </a:r>
          </a:p>
          <a:p>
            <a:endParaRPr lang="en-US"/>
          </a:p>
        </p:txBody>
      </p:sp>
      <p:sp>
        <p:nvSpPr>
          <p:cNvPr id="4" name="Slide Number Placeholder 3">
            <a:extLst>
              <a:ext uri="{FF2B5EF4-FFF2-40B4-BE49-F238E27FC236}">
                <a16:creationId xmlns:a16="http://schemas.microsoft.com/office/drawing/2014/main" id="{D88792CD-B494-0D29-66DC-2BC0358AC728}"/>
              </a:ext>
            </a:extLst>
          </p:cNvPr>
          <p:cNvSpPr>
            <a:spLocks noGrp="1"/>
          </p:cNvSpPr>
          <p:nvPr>
            <p:ph type="sldNum" sz="quarter" idx="10"/>
          </p:nvPr>
        </p:nvSpPr>
        <p:spPr/>
        <p:txBody>
          <a:bodyPr/>
          <a:lstStyle/>
          <a:p>
            <a:fld id="{6C9C37D6-57F1-4938-9965-B985C1E2E464}" type="slidenum">
              <a:rPr lang="en-US" smtClean="0"/>
              <a:t>28</a:t>
            </a:fld>
            <a:endParaRPr lang="en-US"/>
          </a:p>
        </p:txBody>
      </p:sp>
    </p:spTree>
    <p:extLst>
      <p:ext uri="{BB962C8B-B14F-4D97-AF65-F5344CB8AC3E}">
        <p14:creationId xmlns:p14="http://schemas.microsoft.com/office/powerpoint/2010/main" val="22770508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fld id="{6C9C37D6-57F1-4938-9965-B985C1E2E464}" type="slidenum">
              <a:rPr lang="en-US" smtClean="0"/>
              <a:t>29</a:t>
            </a:fld>
            <a:endParaRPr lang="en-US"/>
          </a:p>
        </p:txBody>
      </p:sp>
    </p:spTree>
    <p:extLst>
      <p:ext uri="{BB962C8B-B14F-4D97-AF65-F5344CB8AC3E}">
        <p14:creationId xmlns:p14="http://schemas.microsoft.com/office/powerpoint/2010/main" val="25226867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fld id="{6C9C37D6-57F1-4938-9965-B985C1E2E464}" type="slidenum">
              <a:rPr lang="en-US" smtClean="0"/>
              <a:t>30</a:t>
            </a:fld>
            <a:endParaRPr lang="en-US"/>
          </a:p>
        </p:txBody>
      </p:sp>
    </p:spTree>
    <p:extLst>
      <p:ext uri="{BB962C8B-B14F-4D97-AF65-F5344CB8AC3E}">
        <p14:creationId xmlns:p14="http://schemas.microsoft.com/office/powerpoint/2010/main" val="25226867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BEC8E-63CA-FF12-2D42-9D6734A03A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B3A60-E96D-343B-2E59-564FE6E2358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80E7C24-A7BA-3554-DEFB-0CE5C86688BF}"/>
              </a:ext>
            </a:extLst>
          </p:cNvPr>
          <p:cNvSpPr>
            <a:spLocks noGrp="1"/>
          </p:cNvSpPr>
          <p:nvPr>
            <p:ph type="body" idx="1"/>
          </p:nvPr>
        </p:nvSpPr>
        <p:spPr/>
        <p:txBody>
          <a:bodyPr/>
          <a:lstStyle/>
          <a:p>
            <a:r>
              <a:rPr lang="en-US" b="1"/>
              <a:t>Next, we’re going to talk about how families can support children as they learn speech sounds and letters. These early skills are the building blocks of reading. When children learn to hear the sounds in words and connect those sounds to letters, they begin to understand how reading works.</a:t>
            </a:r>
            <a:endParaRPr lang="en-US" b="1">
              <a:ea typeface="Calibri"/>
              <a:cs typeface="Calibri"/>
            </a:endParaRPr>
          </a:p>
          <a:p>
            <a:endParaRPr lang="en-US" b="1">
              <a:ea typeface="Calibri"/>
              <a:cs typeface="Calibri"/>
            </a:endParaRPr>
          </a:p>
          <a:p>
            <a:r>
              <a:rPr lang="en-US" b="1"/>
              <a:t>You don’t need special materials to help with this. Simple activities—like playing with rhyming words, noticing beginning sounds, or pointing out letters in everyday places—make a big difference. These small moments help children become more confident with sounds and letters, and they set the stage for strong reading development.</a:t>
            </a:r>
            <a:endParaRPr lang="en-US" b="1">
              <a:ea typeface="Calibri"/>
              <a:cs typeface="Calibri"/>
            </a:endParaRPr>
          </a:p>
          <a:p>
            <a:endParaRPr lang="en-US" b="1">
              <a:ea typeface="Calibri"/>
              <a:cs typeface="Calibri"/>
            </a:endParaRPr>
          </a:p>
          <a:p>
            <a:r>
              <a:rPr lang="en-US" b="1"/>
              <a:t>Let’s look at some easy ways you can support these skills at home.</a:t>
            </a:r>
            <a:endParaRPr lang="en-US" b="1">
              <a:ea typeface="Calibri"/>
              <a:cs typeface="Calibri"/>
            </a:endParaRPr>
          </a:p>
        </p:txBody>
      </p:sp>
      <p:sp>
        <p:nvSpPr>
          <p:cNvPr id="4" name="Slide Number Placeholder 3">
            <a:extLst>
              <a:ext uri="{FF2B5EF4-FFF2-40B4-BE49-F238E27FC236}">
                <a16:creationId xmlns:a16="http://schemas.microsoft.com/office/drawing/2014/main" id="{CDC838F0-FB54-7199-EEFA-780564E9231F}"/>
              </a:ext>
            </a:extLst>
          </p:cNvPr>
          <p:cNvSpPr>
            <a:spLocks noGrp="1"/>
          </p:cNvSpPr>
          <p:nvPr>
            <p:ph type="sldNum" sz="quarter" idx="5"/>
          </p:nvPr>
        </p:nvSpPr>
        <p:spPr/>
        <p:txBody>
          <a:bodyPr/>
          <a:lstStyle/>
          <a:p>
            <a:fld id="{B1D499D3-6930-49CF-8119-D2C5A3421AFD}" type="slidenum">
              <a:rPr lang="en-US" smtClean="0"/>
              <a:t>31</a:t>
            </a:fld>
            <a:endParaRPr lang="en-US"/>
          </a:p>
        </p:txBody>
      </p:sp>
    </p:spTree>
    <p:extLst>
      <p:ext uri="{BB962C8B-B14F-4D97-AF65-F5344CB8AC3E}">
        <p14:creationId xmlns:p14="http://schemas.microsoft.com/office/powerpoint/2010/main" val="25066869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313DD-C579-E5E8-4F2E-6A56D8795A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E86DC-4C74-77D2-80D6-64721EB06AD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1FC798-7E42-9C3A-BDE2-1DADC51FE0C6}"/>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Note: </a:t>
            </a:r>
            <a:r>
              <a:rPr lang="en-US" sz="1200" b="0" i="0" u="none" strike="noStrike" kern="1200">
                <a:solidFill>
                  <a:schemeClr val="tx1"/>
                </a:solidFill>
                <a:effectLst/>
                <a:latin typeface="+mn-lt"/>
                <a:ea typeface="+mn-ea"/>
                <a:cs typeface="+mn-cs"/>
              </a:rPr>
              <a:t>This slide explains why the topic is important/the session big ideas for preschool children.</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Helping your child with speech sounds and letters helps your child hear how language works, learn that letters relate to spoken sounds, link letters to their sounds, and read works later. Be sure to check with your child’s early childhood provider to see what skills your child is learning so you can practice at home.</a:t>
            </a:r>
            <a:r>
              <a:rPr lang="en-US" sz="1200" b="1"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Resource: Distribute, review, and discuss </a:t>
            </a:r>
            <a:r>
              <a:rPr lang="en-US" sz="1200" b="0" i="0" u="none" strike="noStrike" kern="1200">
                <a:solidFill>
                  <a:schemeClr val="tx1"/>
                </a:solidFill>
                <a:effectLst/>
                <a:latin typeface="+mn-lt"/>
                <a:ea typeface="+mn-ea"/>
                <a:cs typeface="+mn-cs"/>
              </a:rPr>
              <a:t>Route to Reading: Help Your Child Fuel Up with participants. Tell participants they can use this bookmark when reading together with their child to help him or her with speech sounds.</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Resource Link: </a:t>
            </a:r>
            <a:r>
              <a:rPr lang="en-US">
                <a:hlinkClick r:id="rId3"/>
              </a:rPr>
              <a:t>Route to Reading Help Your Child Fuel Up</a:t>
            </a:r>
            <a:r>
              <a:rPr lang="en-US"/>
              <a:t> https://vapta.org/~documents/route%3A/download/2759/</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a:t>
            </a:r>
          </a:p>
          <a:p>
            <a:pPr rtl="0" fontAlgn="base"/>
            <a:endParaRPr lang="en-US"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3B49397-43F4-2D65-1D1B-987778B023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4141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8BE72-B7A8-1C6A-3979-3741D8981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8C350-B383-345C-E350-250C993F396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F0D1836F-C9A0-EA5D-F7A2-EA8D2F33B5A5}"/>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Noticing rhymes show how language works. Rhymes are words that sound the same when spoken. Rhyme is found in poetry, songs, and many children's books and games. You can sing or listen to nursery rhymes, like Jack and Jill, </a:t>
            </a:r>
            <a:r>
              <a:rPr lang="en-US" sz="1200" b="1" i="0" u="none" strike="noStrike" kern="1200" err="1">
                <a:solidFill>
                  <a:schemeClr val="tx1"/>
                </a:solidFill>
                <a:effectLst/>
                <a:latin typeface="+mn-lt"/>
                <a:ea typeface="+mn-ea"/>
                <a:cs typeface="+mn-cs"/>
              </a:rPr>
              <a:t>Humpty</a:t>
            </a:r>
            <a:r>
              <a:rPr lang="en-US" sz="1200" b="1" i="0" u="none" strike="noStrike" kern="1200">
                <a:solidFill>
                  <a:schemeClr val="tx1"/>
                </a:solidFill>
                <a:effectLst/>
                <a:latin typeface="+mn-lt"/>
                <a:ea typeface="+mn-ea"/>
                <a:cs typeface="+mn-cs"/>
              </a:rPr>
              <a:t> Dumpty, or Baa, Baa, Black Sheep.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Click the link or use to the QR Code to hear one.</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Link: https://youtu.be/MJkkGFg3Z0Y?si=sQchunjOrfiy-2nK</a:t>
            </a:r>
          </a:p>
          <a:p>
            <a:pPr rtl="0" fontAlgn="base"/>
            <a:endParaRPr lang="en-US" sz="1200" b="1" i="0" u="none" strike="noStrike" kern="1200">
              <a:solidFill>
                <a:schemeClr val="tx1"/>
              </a:solidFill>
              <a:effectLst/>
              <a:latin typeface="+mn-lt"/>
              <a:ea typeface="+mn-ea"/>
              <a:cs typeface="+mn-cs"/>
            </a:endParaRPr>
          </a:p>
          <a:p>
            <a:pPr rtl="0" fontAlgn="base"/>
            <a:r>
              <a:rPr lang="en-US" sz="1200" b="1" i="0" u="none" strike="noStrike" kern="1200">
                <a:solidFill>
                  <a:schemeClr val="tx1"/>
                </a:solidFill>
                <a:effectLst/>
                <a:latin typeface="+mn-lt"/>
                <a:ea typeface="+mn-ea"/>
                <a:cs typeface="+mn-cs"/>
              </a:rPr>
              <a:t>You can read rhyming books. Many books for young children have rhyming patterns in them. Check with your local librarian for help finding books with rhyming words</a:t>
            </a:r>
            <a:r>
              <a:rPr lang="en-US" sz="1200" b="0" i="0" u="none" strike="noStrike" kern="1200">
                <a:solidFill>
                  <a:schemeClr val="tx1"/>
                </a:solidFill>
                <a:effectLst/>
                <a:latin typeface="+mn-lt"/>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Click the link or use to the QR Code to hear one.</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Link: https://youtu.be/3RTJGCLwIGE?si=LnQjl3EsPR4iFBZb</a:t>
            </a:r>
          </a:p>
          <a:p>
            <a:pPr rtl="0" fontAlgn="base"/>
            <a:endParaRPr lang="en-US" sz="1200" b="0" i="0" u="none" strike="noStrike" kern="1200">
              <a:solidFill>
                <a:schemeClr val="tx1"/>
              </a:solidFill>
              <a:effectLst/>
              <a:latin typeface="+mn-lt"/>
              <a:ea typeface="+mn-ea"/>
              <a:cs typeface="+mn-cs"/>
            </a:endParaRPr>
          </a:p>
          <a:p>
            <a:pPr rtl="0" fontAlgn="base"/>
            <a:r>
              <a:rPr lang="en-US" sz="1200" b="1" i="0" u="none" strike="noStrike" kern="1200">
                <a:solidFill>
                  <a:schemeClr val="tx1"/>
                </a:solidFill>
                <a:effectLst/>
                <a:latin typeface="+mn-lt"/>
                <a:ea typeface="+mn-ea"/>
                <a:cs typeface="+mn-cs"/>
              </a:rPr>
              <a:t>Or, you can play rhyming games. You can match pictures of things that rhyme, find objects around the house that rhyme with one another, or just say a real word and make up a silly rhyme for it</a:t>
            </a:r>
            <a:r>
              <a:rPr lang="en-US" sz="1200" b="0" i="0" u="none" strike="noStrike" kern="1200">
                <a:solidFill>
                  <a:schemeClr val="tx1"/>
                </a:solidFill>
                <a:effectLst/>
                <a:latin typeface="+mn-lt"/>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Click the link or use to the QR Code to hear one.</a:t>
            </a:r>
          </a:p>
          <a:p>
            <a:pPr rtl="0" fontAlgn="base"/>
            <a:r>
              <a:rPr lang="en-US" sz="1200" b="0" i="0" kern="1200">
                <a:solidFill>
                  <a:schemeClr val="tx1"/>
                </a:solidFill>
                <a:effectLst/>
                <a:latin typeface="+mn-lt"/>
                <a:ea typeface="+mn-ea"/>
                <a:cs typeface="+mn-cs"/>
              </a:rPr>
              <a:t>​Link: https://youtu.be/B5-y__faQrY?si=AwFwJSqcxviRzISD</a:t>
            </a:r>
          </a:p>
          <a:p>
            <a:pPr rtl="0" fontAlgn="base"/>
            <a:endParaRPr lang="en-US" sz="1200" b="0" i="0" kern="1200">
              <a:solidFill>
                <a:schemeClr val="tx1"/>
              </a:solidFill>
              <a:effectLst/>
              <a:latin typeface="+mn-lt"/>
              <a:ea typeface="+mn-ea"/>
              <a:cs typeface="+mn-cs"/>
            </a:endParaRPr>
          </a:p>
          <a:p>
            <a:pPr rtl="0" fontAlgn="base"/>
            <a:r>
              <a:rPr lang="en-US">
                <a:hlinkClick r:id="rId3"/>
              </a:rPr>
              <a:t>Route to Reading Help Your Child Fuel Up</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https://vapta.org/~documents/route%3A/download/2759/​</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530DB6C7-DCB7-8F2C-EC92-85191F03D2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182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solidFill>
                  <a:schemeClr val="tx2"/>
                </a:solidFill>
              </a:rPr>
              <a:t>Children who struggle learning early literacy skills are at risk for reading and academic difficulties later. Being informed about the parts of literacy, how children learn to read, and why they might struggle can help you make better decisions about your child's education.</a:t>
            </a:r>
            <a:endParaRPr lang="en-US" b="1">
              <a:ea typeface="Calibri" panose="020F0502020204030204"/>
              <a:cs typeface="Calibri" panose="020F0502020204030204"/>
            </a:endParaRPr>
          </a:p>
          <a:p>
            <a:endParaRPr lang="en-US"/>
          </a:p>
          <a:p>
            <a:r>
              <a:rPr lang="en-US"/>
              <a:t> </a:t>
            </a:r>
            <a:r>
              <a:rPr lang="en-US">
                <a:hlinkClick r:id="rId3"/>
              </a:rPr>
              <a:t>Supporting Your Child’s Emergent Literacy at Home</a:t>
            </a:r>
            <a:endParaRPr lang="en-US">
              <a:solidFill>
                <a:srgbClr val="444444"/>
              </a:solidFill>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a:t>
            </a:fld>
            <a:endParaRPr lang="en-US"/>
          </a:p>
        </p:txBody>
      </p:sp>
    </p:spTree>
    <p:extLst>
      <p:ext uri="{BB962C8B-B14F-4D97-AF65-F5344CB8AC3E}">
        <p14:creationId xmlns:p14="http://schemas.microsoft.com/office/powerpoint/2010/main" val="4240056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A51ED-7DE5-7F1D-B267-784D918C35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CCDDD-AB35-026B-8E7B-0C07B2820E8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A1A90865-DDEB-A083-06B1-162A4412041C}"/>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Learning letters and letter sounds support early reading success. You can use alphabet toys to make letter and letter sound learning exciting. Try letter blocks, magnetic letters, alphabet puzzles, and letter stamps. Make letter shapes with playdough, bath bubbles, chalk, or paper. </a:t>
            </a:r>
          </a:p>
          <a:p>
            <a:pPr rtl="0" fontAlgn="base"/>
            <a:endParaRPr lang="en-US" sz="1200" b="0" i="0" u="none" strike="noStrike" kern="1200">
              <a:solidFill>
                <a:schemeClr val="tx1"/>
              </a:solidFill>
              <a:effectLst/>
              <a:latin typeface="+mn-lt"/>
              <a:ea typeface="+mn-ea"/>
              <a:cs typeface="+mn-cs"/>
            </a:endParaRPr>
          </a:p>
          <a:p>
            <a:pPr rtl="0" fontAlgn="base"/>
            <a:r>
              <a:rPr lang="en-US" sz="1200" b="1" i="0" u="none" strike="noStrike" kern="1200">
                <a:solidFill>
                  <a:schemeClr val="tx1"/>
                </a:solidFill>
                <a:effectLst/>
                <a:latin typeface="+mn-lt"/>
                <a:ea typeface="+mn-ea"/>
                <a:cs typeface="+mn-cs"/>
              </a:rPr>
              <a:t>You can sing songs like Bingo or play games like I Spy to make letter and letter sound learning fun. For example, “I spy something that starts with the letter F. Remember what sound F makes? /f/, /f/, can you guess what I see?” “There’s a farmer who had a dog, And Bingo was his name-o. B-I-N-G-O, B-I-N-G-O, B-I-N-G-O and Bingo was his name-o. Repeat and each time replace a clap for the next letter. Try using names of family members and friends. </a:t>
            </a:r>
          </a:p>
          <a:p>
            <a:pPr rtl="0" fontAlgn="base"/>
            <a:endParaRPr lang="en-US" sz="1200" b="0" i="0" u="none" strike="noStrike" kern="1200">
              <a:solidFill>
                <a:schemeClr val="tx1"/>
              </a:solidFill>
              <a:effectLst/>
              <a:latin typeface="+mn-lt"/>
              <a:ea typeface="+mn-ea"/>
              <a:cs typeface="+mn-cs"/>
            </a:endParaRPr>
          </a:p>
          <a:p>
            <a:pPr rtl="0" fontAlgn="base"/>
            <a:r>
              <a:rPr lang="en-US" sz="1200" b="1" i="0" u="none" strike="noStrike" kern="1200">
                <a:solidFill>
                  <a:schemeClr val="tx1"/>
                </a:solidFill>
                <a:effectLst/>
                <a:latin typeface="+mn-lt"/>
                <a:ea typeface="+mn-ea"/>
                <a:cs typeface="+mn-cs"/>
              </a:rPr>
              <a:t>Finally, encourage your child’s interest in letters and their sounds. Let your child tell you the letters in his name, name other familiar letters, or say letter sounds. Show how letters are matched with sounds. Keep it playful. </a:t>
            </a:r>
            <a:r>
              <a:rPr lang="en-US" sz="1200" b="1"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Resource: Distribute, review, and discuss </a:t>
            </a:r>
            <a:r>
              <a:rPr lang="en-US" sz="1200" b="0" i="0" u="none" strike="noStrike" kern="1200">
                <a:solidFill>
                  <a:schemeClr val="tx1"/>
                </a:solidFill>
                <a:effectLst/>
                <a:latin typeface="+mn-lt"/>
                <a:ea typeface="+mn-ea"/>
                <a:cs typeface="+mn-cs"/>
              </a:rPr>
              <a:t>the Try It Out resource (ABC card deck) with participants. Provide time for participants to cut apart the alphabet cards to create a deck of cards for playing letter and sounds games with their child at home.</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Printable flashcards link: </a:t>
            </a:r>
            <a:r>
              <a:rPr lang="en-US">
                <a:hlinkClick r:id="rId3"/>
              </a:rPr>
              <a:t>Free Printable Alphabet Flashcards - ESL Flashcards</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hlinkClick r:id="rId3"/>
              </a:rPr>
              <a:t>https://www.eslflashcards.com/sets/alphabet/</a:t>
            </a:r>
            <a:endParaRPr lang="en-US" sz="1200" b="0" i="0" kern="1200">
              <a:solidFill>
                <a:schemeClr val="tx1"/>
              </a:solidFill>
              <a:effectLst/>
              <a:latin typeface="+mn-lt"/>
              <a:ea typeface="Calibri"/>
              <a:cs typeface="Calibri"/>
              <a:hlinkClick r:id="rId3"/>
            </a:endParaRPr>
          </a:p>
          <a:p>
            <a:endParaRPr lang="en-US" sz="1200" b="0" i="0" kern="1200">
              <a:solidFill>
                <a:schemeClr val="tx1"/>
              </a:solidFill>
              <a:effectLst/>
              <a:latin typeface="+mn-lt"/>
              <a:ea typeface="Calibri" panose="020F0502020204030204"/>
              <a:cs typeface="Calibri" panose="020F0502020204030204"/>
            </a:endParaRPr>
          </a:p>
          <a:p>
            <a:r>
              <a:rPr lang="en-US">
                <a:ea typeface="Calibri" panose="020F0502020204030204"/>
                <a:cs typeface="Calibri" panose="020F0502020204030204"/>
              </a:rPr>
              <a:t>NOTE: This is the end of session 1</a:t>
            </a:r>
          </a:p>
          <a:p>
            <a:pPr fontAlgn="base"/>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0801FABD-8722-AC8C-813B-2ED4DC4725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54559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8C487-5CAB-41B7-E456-1D757308DF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652DA-0756-A050-59B3-C6B50C62F8B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D65A53F-0BE7-EF51-A610-4D3831A63EB9}"/>
              </a:ext>
            </a:extLst>
          </p:cNvPr>
          <p:cNvSpPr>
            <a:spLocks noGrp="1"/>
          </p:cNvSpPr>
          <p:nvPr>
            <p:ph type="body" idx="1"/>
          </p:nvPr>
        </p:nvSpPr>
        <p:spPr/>
        <p:txBody>
          <a:bodyPr/>
          <a:lstStyle/>
          <a:p>
            <a:r>
              <a:rPr lang="en-US" b="1"/>
              <a:t>Today we’re going to talk about one of the most powerful things you can do to support your child’s learning—reading together. Reading with your child, even for just a few minutes a day, helps build their language, their curiosity, and their confidence as a reader.</a:t>
            </a:r>
            <a:endParaRPr lang="en-US" b="1">
              <a:ea typeface="Calibri"/>
              <a:cs typeface="Calibri"/>
            </a:endParaRPr>
          </a:p>
          <a:p>
            <a:endParaRPr lang="en-US" b="1"/>
          </a:p>
          <a:p>
            <a:r>
              <a:rPr lang="en-US" b="1"/>
              <a:t>You don’t need special materials or long lessons. What matters most is the time you spend together—looking at pictures, talking about the story, asking questions, and enjoying the moment. These small routines help your child develop the early skills they need for reading success, and they make reading feel warm, fun, and connected.</a:t>
            </a:r>
            <a:endParaRPr lang="en-US" b="1">
              <a:ea typeface="Calibri"/>
              <a:cs typeface="Calibri"/>
            </a:endParaRPr>
          </a:p>
          <a:p>
            <a:endParaRPr lang="en-US" b="1"/>
          </a:p>
          <a:p>
            <a:r>
              <a:rPr lang="en-US" b="1"/>
              <a:t>Let’s explore some simple ways to make reading with your child a meaningful part of everyday life.</a:t>
            </a:r>
            <a:endParaRPr lang="en-US" b="1">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149342A7-E62A-BE44-DF7B-915DE500F957}"/>
              </a:ext>
            </a:extLst>
          </p:cNvPr>
          <p:cNvSpPr>
            <a:spLocks noGrp="1"/>
          </p:cNvSpPr>
          <p:nvPr>
            <p:ph type="sldNum" sz="quarter" idx="5"/>
          </p:nvPr>
        </p:nvSpPr>
        <p:spPr/>
        <p:txBody>
          <a:bodyPr/>
          <a:lstStyle/>
          <a:p>
            <a:fld id="{B1D499D3-6930-49CF-8119-D2C5A3421AFD}" type="slidenum">
              <a:rPr lang="en-US" smtClean="0"/>
              <a:t>35</a:t>
            </a:fld>
            <a:endParaRPr lang="en-US"/>
          </a:p>
        </p:txBody>
      </p:sp>
    </p:spTree>
    <p:extLst>
      <p:ext uri="{BB962C8B-B14F-4D97-AF65-F5344CB8AC3E}">
        <p14:creationId xmlns:p14="http://schemas.microsoft.com/office/powerpoint/2010/main" val="32640473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19248-6783-C50B-D086-383E5DEF7B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3CC035-0526-17EA-2C62-F6B3D9666BF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6718A68-6CF0-919B-710F-ABA3BB035FAA}"/>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Note: </a:t>
            </a:r>
            <a:r>
              <a:rPr lang="en-US" sz="1200" b="0" i="0" u="none" strike="noStrike" kern="1200">
                <a:solidFill>
                  <a:schemeClr val="tx1"/>
                </a:solidFill>
                <a:effectLst/>
                <a:latin typeface="+mn-lt"/>
                <a:ea typeface="+mn-ea"/>
                <a:cs typeface="+mn-cs"/>
              </a:rPr>
              <a:t>This slide explains why the topic is important/the session big ideas.</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Reading with your child helps your child learn new sounds, words, and ideas; link letters to their sounds; learn how books work; and develop an interest in reading.</a:t>
            </a:r>
            <a:r>
              <a:rPr lang="en-US" sz="1200" b="1"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CEA60751-552C-A3C0-C11A-FE0629FBDE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5827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B0019-44CC-D685-FFB7-BDFFCA7D7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41060-3FE7-D29F-4C8A-689936FF219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3986BE4B-FC27-23B0-B9B6-520EEC676F19}"/>
              </a:ext>
            </a:extLst>
          </p:cNvPr>
          <p:cNvSpPr>
            <a:spLocks noGrp="1"/>
          </p:cNvSpPr>
          <p:nvPr>
            <p:ph type="body" idx="1"/>
          </p:nvPr>
        </p:nvSpPr>
        <p:spPr/>
        <p:txBody>
          <a:bodyPr/>
          <a:lstStyle/>
          <a:p>
            <a:r>
              <a:rPr lang="en-US"/>
              <a:t>You can get ready to read by finding a quiet, cozy spot so you both can listen and talk, let your child pick a book or choose one that matches her interests. Young children love to re-read the same book and that is great! Finally, follow your child’s lead and keep it fun.</a:t>
            </a:r>
            <a:endParaRPr lang="en-US">
              <a:solidFill>
                <a:srgbClr val="444444"/>
              </a:solidFill>
            </a:endParaRPr>
          </a:p>
          <a:p>
            <a:endParaRPr lang="en-US">
              <a:solidFill>
                <a:srgbClr val="444444"/>
              </a:solidFill>
            </a:endParaRPr>
          </a:p>
          <a:p>
            <a:r>
              <a:rPr lang="en-US" b="1"/>
              <a:t>Guiding Question: </a:t>
            </a:r>
            <a:endParaRPr lang="en-US">
              <a:solidFill>
                <a:srgbClr val="444444"/>
              </a:solidFill>
            </a:endParaRPr>
          </a:p>
          <a:p>
            <a:r>
              <a:rPr lang="en-US"/>
              <a:t>What might be a good spot in your home for reading with your child? If you already have one, what makes it so?</a:t>
            </a:r>
            <a:endParaRPr lang="en-US">
              <a:ea typeface="Calibri"/>
              <a:cs typeface="Calibri"/>
            </a:endParaRP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5A0D163B-3BD0-2175-BC8F-AB643EA6E3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29364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C31E3-6DF8-76FF-2663-C291678011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A5A624-D299-5CC3-CCD5-9D276C913C9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AFFE52C-F7D9-5DE5-CCD3-E635C983E6DA}"/>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Let’s watch a video to hear Dr. Maryanne Wolf discuss the importance of reading books with your child. </a:t>
            </a:r>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rtl="0" fontAlgn="base"/>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r>
              <a:rPr lang="en-US">
                <a:ea typeface="Calibri"/>
                <a:cs typeface="Calibri"/>
              </a:rPr>
              <a:t>IF THE VIDEO LINK DOES NOT WORK, USE THE EMBEDDED VIDEO ON THE NEXT SLIDE.</a:t>
            </a:r>
            <a:endParaRPr lang="en-US" b="1"/>
          </a:p>
          <a:p>
            <a:endParaRPr lang="en-US"/>
          </a:p>
          <a:p>
            <a:pPr rtl="0" fontAlgn="base"/>
            <a:r>
              <a:rPr lang="en-US" sz="1200" b="1" i="0" u="none" strike="noStrike" kern="1200">
                <a:solidFill>
                  <a:schemeClr val="tx1"/>
                </a:solidFill>
                <a:effectLst/>
                <a:latin typeface="+mn-lt"/>
                <a:ea typeface="+mn-ea"/>
                <a:cs typeface="+mn-cs"/>
              </a:rPr>
              <a:t>Video: Play </a:t>
            </a:r>
            <a:r>
              <a:rPr lang="en-US" sz="1200" b="0" i="0" u="none" strike="noStrike" kern="1200">
                <a:solidFill>
                  <a:schemeClr val="tx1"/>
                </a:solidFill>
                <a:effectLst/>
                <a:latin typeface="+mn-lt"/>
                <a:ea typeface="+mn-ea"/>
                <a:cs typeface="+mn-cs"/>
                <a:hlinkClick r:id="rId3"/>
              </a:rPr>
              <a:t>https://youtu.be/2JZSzvOI1EM?si=WuMM8GCHHNIpk8H1</a:t>
            </a:r>
            <a:endParaRPr lang="en-US" sz="1200" b="0" i="0" u="none" strike="noStrike" kern="1200">
              <a:solidFill>
                <a:schemeClr val="tx1"/>
              </a:solidFill>
              <a:effectLst/>
              <a:latin typeface="+mn-lt"/>
              <a:ea typeface="Calibri"/>
              <a:cs typeface="Calibri"/>
              <a:hlinkClick r:id="rId3"/>
            </a:endParaRPr>
          </a:p>
          <a:p>
            <a:r>
              <a:rPr lang="en-US">
                <a:ea typeface="Calibri"/>
                <a:cs typeface="Calibri"/>
              </a:rPr>
              <a:t>Transcript: </a:t>
            </a:r>
            <a:r>
              <a:rPr lang="en-US"/>
              <a:t>Reading out loud to young children is hugely beneficial. Primarily we talk a lot about early on that important bond that happens between parent and child. Children learn best through those warm engaging interactions with those closest to them-like mom, dad, grandma, sibling, so you can follow their cues. You can encourage their interests. You can encourage their development, and as far as long-term effects, it certainly follows them into school readiness, language development, thinking skills, problem-solving. It increases your vocabulary, and vocabulary in itself for a child who goes into first grade is one of the best predictors of how they're going to do when they're in fourth grade as far as reading comprehension, so it's all connected. It also helps increase their imagination, a little bit of empathy because they're putting themselves into the characters they're reading about, decreased disruptive behaviors in school, increased attention span. It helps bring families together, even for busy people. this is the time they get together and bond, and you might have kids of different ages, and we can all still sit together and read different books. There is no time too soon to start. We often encourage families who are expecting a new baby to start that routine then. Baby hears you while they're in the wombs, and certainly at birth it becomes much more exciting- holding them close. They are not necessarily going to be attentive to the words in the book, but it's them hearing the language and hearing the sounds and the rhythm of the language is really setting the tone for what will take place later when they begin to speak. It's all precursor to school readiness and success in school and even further in life. The books that you read to your kids, it definitely depends on the age of the child, the child's interests, and their maturity, how developed they are. So early on birth to say 6 to 12 months, a lot of the books are going to be very basic-limited in the text and pictures, which is what you want. You want to really just be spending that time holding baby, making eye contact, maybe pointing some things out. Books with different textures, so they can touch and feel, and as they get a little older, you know, you can start reading small storybooks. Pop out books are a lot of fun, and then maybe you want ask questions to the child. 'What do you think's going to happen in the next page?' or 'Where's the cow?' so that kind of helps with the child learning. Choosing books that are interesting to them, if they like trucks or they like animals, they'll be lighting up and participating, pointing to pictures, looking for things that are familiar to them. I usually try to tell parents try to read every night because then that's a routine for you. Your child knows that 'Hey, before bedtime when I'm relaxed and quiet this is what we do. We brush our teeth and then we read a book.' They'll look forward to that built-in part of their routine and bring books to the experience and almost maybe look forward to that bedtime. It might start with just a few minutes to begin with, and as kids get older of course they might start reading to you, which is also great because then you can kind of regulate how is their vocabulary? How was their pronunciation? The libraries can help you find the perfect book, and there's a myriad of different topics available for young children. Early Child Alliance is thrilled to be partnered with Parkview in many different ways. We certainly are proud to have at a couple of different pediatric sites through Parkview our Books and Docs Program, which is where families are able to receive books at the well-child checks. This gives the nurses and doctors an opportunity to have that tool to share with families that they take home while they're giving them important messages about reading aloud and the big impact that it can have on their life. </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8E085D0A-3D2D-3B09-5462-700D5E152D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01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C31E3-6DF8-76FF-2663-C291678011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A5A624-D299-5CC3-CCD5-9D276C913C9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AFFE52C-F7D9-5DE5-CCD3-E635C983E6DA}"/>
              </a:ext>
            </a:extLst>
          </p:cNvPr>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Let’s watch a video that discusses the importance of reading books with your child.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Video: Play </a:t>
            </a:r>
            <a:r>
              <a:rPr lang="en-US" sz="1200" b="0" i="0" u="none" strike="noStrike" kern="1200">
                <a:solidFill>
                  <a:schemeClr val="tx1"/>
                </a:solidFill>
                <a:effectLst/>
                <a:latin typeface="+mn-lt"/>
                <a:ea typeface="+mn-ea"/>
                <a:cs typeface="+mn-cs"/>
              </a:rPr>
              <a:t>https://youtu.be/2JZSzvOI1EM?si=WuMM8GCHHNIpk8H1</a:t>
            </a:r>
          </a:p>
          <a:p>
            <a:pPr rtl="0" fontAlgn="base"/>
            <a:r>
              <a:rPr lang="en-US" sz="1200" b="0" i="0" kern="1200">
                <a:solidFill>
                  <a:schemeClr val="tx1"/>
                </a:solidFill>
                <a:effectLst/>
                <a:latin typeface="+mn-lt"/>
                <a:ea typeface="+mn-ea"/>
                <a:cs typeface="+mn-cs"/>
              </a:rPr>
              <a:t>​</a:t>
            </a:r>
          </a:p>
          <a:p>
            <a:pPr fontAlgn="base"/>
            <a:r>
              <a:rPr lang="en-US" sz="1200" b="0" i="0" kern="1200">
                <a:solidFill>
                  <a:schemeClr val="tx1"/>
                </a:solidFill>
                <a:effectLst/>
                <a:latin typeface="+mn-lt"/>
                <a:ea typeface="+mn-ea"/>
                <a:cs typeface="+mn-cs"/>
              </a:rPr>
              <a:t>​</a:t>
            </a:r>
            <a:r>
              <a:rPr lang="en-US">
                <a:solidFill>
                  <a:srgbClr val="065FD4"/>
                </a:solidFill>
                <a:highlight>
                  <a:srgbClr val="DEF1FF"/>
                </a:highlight>
              </a:rPr>
              <a:t>0:00</a:t>
            </a:r>
          </a:p>
          <a:p>
            <a:r>
              <a:rPr lang="en-US">
                <a:solidFill>
                  <a:srgbClr val="0F0F0F"/>
                </a:solidFill>
                <a:highlight>
                  <a:srgbClr val="FFFFFF"/>
                </a:highlight>
              </a:rPr>
              <a:t>Reading out loud to young children is hugely beneficial. Primarily we talk a</a:t>
            </a:r>
            <a:endParaRPr lang="en-US"/>
          </a:p>
          <a:p>
            <a:r>
              <a:rPr lang="en-US">
                <a:solidFill>
                  <a:srgbClr val="065FD4"/>
                </a:solidFill>
                <a:highlight>
                  <a:srgbClr val="DEF1FF"/>
                </a:highlight>
              </a:rPr>
              <a:t>0:04</a:t>
            </a:r>
            <a:endParaRPr lang="en-US"/>
          </a:p>
          <a:p>
            <a:r>
              <a:rPr lang="en-US">
                <a:solidFill>
                  <a:srgbClr val="0F0F0F"/>
                </a:solidFill>
                <a:highlight>
                  <a:srgbClr val="FFFFFF"/>
                </a:highlight>
              </a:rPr>
              <a:t>lot about early on that important bond that happens between parent and child.</a:t>
            </a:r>
            <a:endParaRPr lang="en-US"/>
          </a:p>
          <a:p>
            <a:r>
              <a:rPr lang="en-US">
                <a:solidFill>
                  <a:srgbClr val="065FD4"/>
                </a:solidFill>
                <a:highlight>
                  <a:srgbClr val="DEF1FF"/>
                </a:highlight>
              </a:rPr>
              <a:t>0:07</a:t>
            </a:r>
            <a:endParaRPr lang="en-US"/>
          </a:p>
          <a:p>
            <a:r>
              <a:rPr lang="en-US">
                <a:solidFill>
                  <a:srgbClr val="0F0F0F"/>
                </a:solidFill>
                <a:highlight>
                  <a:srgbClr val="FFFFFF"/>
                </a:highlight>
              </a:rPr>
              <a:t>Children learn best through those warm engaging interactions with those closest</a:t>
            </a:r>
            <a:endParaRPr lang="en-US"/>
          </a:p>
          <a:p>
            <a:r>
              <a:rPr lang="en-US">
                <a:solidFill>
                  <a:srgbClr val="065FD4"/>
                </a:solidFill>
                <a:highlight>
                  <a:srgbClr val="DEF1FF"/>
                </a:highlight>
              </a:rPr>
              <a:t>0:12</a:t>
            </a:r>
            <a:endParaRPr lang="en-US"/>
          </a:p>
          <a:p>
            <a:r>
              <a:rPr lang="en-US">
                <a:solidFill>
                  <a:srgbClr val="0F0F0F"/>
                </a:solidFill>
                <a:highlight>
                  <a:srgbClr val="FFFFFF"/>
                </a:highlight>
              </a:rPr>
              <a:t>to them-like mom, dad, grandma, sibling, so you can follow their cues. You can</a:t>
            </a:r>
            <a:endParaRPr lang="en-US"/>
          </a:p>
          <a:p>
            <a:r>
              <a:rPr lang="en-US">
                <a:solidFill>
                  <a:srgbClr val="065FD4"/>
                </a:solidFill>
                <a:highlight>
                  <a:srgbClr val="DEF1FF"/>
                </a:highlight>
              </a:rPr>
              <a:t>0:16</a:t>
            </a:r>
            <a:endParaRPr lang="en-US"/>
          </a:p>
          <a:p>
            <a:r>
              <a:rPr lang="en-US">
                <a:solidFill>
                  <a:srgbClr val="0F0F0F"/>
                </a:solidFill>
                <a:highlight>
                  <a:srgbClr val="FFFFFF"/>
                </a:highlight>
              </a:rPr>
              <a:t>encourage their interests. You can encourage their development, and as far</a:t>
            </a:r>
            <a:endParaRPr lang="en-US"/>
          </a:p>
          <a:p>
            <a:r>
              <a:rPr lang="en-US">
                <a:solidFill>
                  <a:srgbClr val="065FD4"/>
                </a:solidFill>
                <a:highlight>
                  <a:srgbClr val="DEF1FF"/>
                </a:highlight>
              </a:rPr>
              <a:t>0:20</a:t>
            </a:r>
            <a:endParaRPr lang="en-US"/>
          </a:p>
          <a:p>
            <a:r>
              <a:rPr lang="en-US">
                <a:solidFill>
                  <a:srgbClr val="0F0F0F"/>
                </a:solidFill>
                <a:highlight>
                  <a:srgbClr val="FFFFFF"/>
                </a:highlight>
              </a:rPr>
              <a:t>as long-term effects, it certainly follows them into school</a:t>
            </a:r>
            <a:endParaRPr lang="en-US"/>
          </a:p>
          <a:p>
            <a:r>
              <a:rPr lang="en-US">
                <a:solidFill>
                  <a:srgbClr val="065FD4"/>
                </a:solidFill>
                <a:highlight>
                  <a:srgbClr val="DEF1FF"/>
                </a:highlight>
              </a:rPr>
              <a:t>0:23</a:t>
            </a:r>
            <a:endParaRPr lang="en-US"/>
          </a:p>
          <a:p>
            <a:r>
              <a:rPr lang="en-US">
                <a:solidFill>
                  <a:srgbClr val="0F0F0F"/>
                </a:solidFill>
                <a:highlight>
                  <a:srgbClr val="FFFFFF"/>
                </a:highlight>
              </a:rPr>
              <a:t>readiness, language development, thinking skills, problem-solving. It increases your</a:t>
            </a:r>
            <a:endParaRPr lang="en-US"/>
          </a:p>
          <a:p>
            <a:r>
              <a:rPr lang="en-US" b="1">
                <a:solidFill>
                  <a:srgbClr val="0F0F0F"/>
                </a:solidFill>
              </a:rPr>
              <a:t>Benefits of reading</a:t>
            </a:r>
            <a:endParaRPr lang="en-US"/>
          </a:p>
          <a:p>
            <a:r>
              <a:rPr lang="en-US">
                <a:solidFill>
                  <a:srgbClr val="065FD4"/>
                </a:solidFill>
                <a:highlight>
                  <a:srgbClr val="DEF1FF"/>
                </a:highlight>
              </a:rPr>
              <a:t>0:28</a:t>
            </a:r>
            <a:endParaRPr lang="en-US"/>
          </a:p>
          <a:p>
            <a:r>
              <a:rPr lang="en-US">
                <a:solidFill>
                  <a:srgbClr val="0F0F0F"/>
                </a:solidFill>
                <a:highlight>
                  <a:srgbClr val="FFFFFF"/>
                </a:highlight>
              </a:rPr>
              <a:t>vocabulary, and vocabulary in itself for a child who goes into first grade is one</a:t>
            </a:r>
            <a:endParaRPr lang="en-US"/>
          </a:p>
          <a:p>
            <a:r>
              <a:rPr lang="en-US">
                <a:solidFill>
                  <a:srgbClr val="065FD4"/>
                </a:solidFill>
                <a:highlight>
                  <a:srgbClr val="DEF1FF"/>
                </a:highlight>
              </a:rPr>
              <a:t>0:34</a:t>
            </a:r>
            <a:endParaRPr lang="en-US"/>
          </a:p>
          <a:p>
            <a:r>
              <a:rPr lang="en-US">
                <a:solidFill>
                  <a:srgbClr val="0F0F0F"/>
                </a:solidFill>
                <a:highlight>
                  <a:srgbClr val="FFFFFF"/>
                </a:highlight>
              </a:rPr>
              <a:t>of the best predictors of how they're going to do when they're in fourth grade as</a:t>
            </a:r>
            <a:endParaRPr lang="en-US"/>
          </a:p>
          <a:p>
            <a:r>
              <a:rPr lang="en-US">
                <a:solidFill>
                  <a:srgbClr val="065FD4"/>
                </a:solidFill>
                <a:highlight>
                  <a:srgbClr val="DEF1FF"/>
                </a:highlight>
              </a:rPr>
              <a:t>0:37</a:t>
            </a:r>
            <a:endParaRPr lang="en-US"/>
          </a:p>
          <a:p>
            <a:r>
              <a:rPr lang="en-US">
                <a:solidFill>
                  <a:srgbClr val="0F0F0F"/>
                </a:solidFill>
                <a:highlight>
                  <a:srgbClr val="FFFFFF"/>
                </a:highlight>
              </a:rPr>
              <a:t>far as reading comprehension, so it's all connected.</a:t>
            </a:r>
            <a:endParaRPr lang="en-US"/>
          </a:p>
          <a:p>
            <a:r>
              <a:rPr lang="en-US">
                <a:solidFill>
                  <a:srgbClr val="065FD4"/>
                </a:solidFill>
                <a:highlight>
                  <a:srgbClr val="DEF1FF"/>
                </a:highlight>
              </a:rPr>
              <a:t>0:40</a:t>
            </a:r>
            <a:endParaRPr lang="en-US"/>
          </a:p>
          <a:p>
            <a:r>
              <a:rPr lang="en-US">
                <a:solidFill>
                  <a:srgbClr val="0F0F0F"/>
                </a:solidFill>
                <a:highlight>
                  <a:srgbClr val="FFFFFF"/>
                </a:highlight>
              </a:rPr>
              <a:t>It also helps increase their imagination, a little bit of empathy because they're</a:t>
            </a:r>
            <a:endParaRPr lang="en-US"/>
          </a:p>
          <a:p>
            <a:r>
              <a:rPr lang="en-US">
                <a:solidFill>
                  <a:srgbClr val="065FD4"/>
                </a:solidFill>
                <a:highlight>
                  <a:srgbClr val="DEF1FF"/>
                </a:highlight>
              </a:rPr>
              <a:t>0:44</a:t>
            </a:r>
            <a:endParaRPr lang="en-US"/>
          </a:p>
          <a:p>
            <a:r>
              <a:rPr lang="en-US">
                <a:solidFill>
                  <a:srgbClr val="0F0F0F"/>
                </a:solidFill>
                <a:highlight>
                  <a:srgbClr val="FFFFFF"/>
                </a:highlight>
              </a:rPr>
              <a:t>putting themselves into the characters they're reading about, decreased</a:t>
            </a:r>
            <a:endParaRPr lang="en-US"/>
          </a:p>
          <a:p>
            <a:r>
              <a:rPr lang="en-US">
                <a:solidFill>
                  <a:srgbClr val="065FD4"/>
                </a:solidFill>
                <a:highlight>
                  <a:srgbClr val="DEF1FF"/>
                </a:highlight>
              </a:rPr>
              <a:t>0:47</a:t>
            </a:r>
            <a:endParaRPr lang="en-US"/>
          </a:p>
          <a:p>
            <a:r>
              <a:rPr lang="en-US">
                <a:solidFill>
                  <a:srgbClr val="0F0F0F"/>
                </a:solidFill>
                <a:highlight>
                  <a:srgbClr val="FFFFFF"/>
                </a:highlight>
              </a:rPr>
              <a:t>disruptive behaviors in school, increased attention span. It helps bring families</a:t>
            </a:r>
            <a:endParaRPr lang="en-US"/>
          </a:p>
          <a:p>
            <a:r>
              <a:rPr lang="en-US">
                <a:solidFill>
                  <a:srgbClr val="065FD4"/>
                </a:solidFill>
                <a:highlight>
                  <a:srgbClr val="DEF1FF"/>
                </a:highlight>
              </a:rPr>
              <a:t>0:52</a:t>
            </a:r>
            <a:endParaRPr lang="en-US"/>
          </a:p>
          <a:p>
            <a:r>
              <a:rPr lang="en-US">
                <a:solidFill>
                  <a:srgbClr val="0F0F0F"/>
                </a:solidFill>
                <a:highlight>
                  <a:srgbClr val="FFFFFF"/>
                </a:highlight>
              </a:rPr>
              <a:t>together, even for busy people. this is the time they get together and bond,</a:t>
            </a:r>
            <a:endParaRPr lang="en-US"/>
          </a:p>
          <a:p>
            <a:r>
              <a:rPr lang="en-US">
                <a:solidFill>
                  <a:srgbClr val="065FD4"/>
                </a:solidFill>
                <a:highlight>
                  <a:srgbClr val="DEF1FF"/>
                </a:highlight>
              </a:rPr>
              <a:t>0:56</a:t>
            </a:r>
            <a:endParaRPr lang="en-US"/>
          </a:p>
          <a:p>
            <a:r>
              <a:rPr lang="en-US">
                <a:solidFill>
                  <a:srgbClr val="0F0F0F"/>
                </a:solidFill>
                <a:highlight>
                  <a:srgbClr val="FFFFFF"/>
                </a:highlight>
              </a:rPr>
              <a:t>and you might have kids of different ages, and we can all still sit together and</a:t>
            </a:r>
            <a:endParaRPr lang="en-US"/>
          </a:p>
          <a:p>
            <a:r>
              <a:rPr lang="en-US">
                <a:solidFill>
                  <a:srgbClr val="065FD4"/>
                </a:solidFill>
                <a:highlight>
                  <a:srgbClr val="DEF1FF"/>
                </a:highlight>
              </a:rPr>
              <a:t>1:00</a:t>
            </a:r>
            <a:endParaRPr lang="en-US"/>
          </a:p>
          <a:p>
            <a:r>
              <a:rPr lang="en-US">
                <a:solidFill>
                  <a:srgbClr val="0F0F0F"/>
                </a:solidFill>
                <a:highlight>
                  <a:srgbClr val="FFFFFF"/>
                </a:highlight>
              </a:rPr>
              <a:t>read different books. There is no time too soon to start. We often encourage</a:t>
            </a:r>
            <a:endParaRPr lang="en-US"/>
          </a:p>
          <a:p>
            <a:r>
              <a:rPr lang="en-US">
                <a:solidFill>
                  <a:srgbClr val="065FD4"/>
                </a:solidFill>
                <a:highlight>
                  <a:srgbClr val="DEF1FF"/>
                </a:highlight>
              </a:rPr>
              <a:t>1:03</a:t>
            </a:r>
            <a:endParaRPr lang="en-US"/>
          </a:p>
          <a:p>
            <a:r>
              <a:rPr lang="en-US">
                <a:solidFill>
                  <a:srgbClr val="0F0F0F"/>
                </a:solidFill>
                <a:highlight>
                  <a:srgbClr val="FFFFFF"/>
                </a:highlight>
              </a:rPr>
              <a:t>families who are expecting a new baby to start that routine then. Baby hears you</a:t>
            </a:r>
            <a:endParaRPr lang="en-US"/>
          </a:p>
          <a:p>
            <a:r>
              <a:rPr lang="en-US">
                <a:solidFill>
                  <a:srgbClr val="065FD4"/>
                </a:solidFill>
                <a:highlight>
                  <a:srgbClr val="DEF1FF"/>
                </a:highlight>
              </a:rPr>
              <a:t>1:08</a:t>
            </a:r>
            <a:endParaRPr lang="en-US"/>
          </a:p>
          <a:p>
            <a:r>
              <a:rPr lang="en-US">
                <a:solidFill>
                  <a:srgbClr val="0F0F0F"/>
                </a:solidFill>
                <a:highlight>
                  <a:srgbClr val="FFFFFF"/>
                </a:highlight>
              </a:rPr>
              <a:t>while they're in the wombs, and certainly at birth it becomes much more exciting-</a:t>
            </a:r>
            <a:endParaRPr lang="en-US"/>
          </a:p>
          <a:p>
            <a:r>
              <a:rPr lang="en-US">
                <a:solidFill>
                  <a:srgbClr val="065FD4"/>
                </a:solidFill>
                <a:highlight>
                  <a:srgbClr val="DEF1FF"/>
                </a:highlight>
              </a:rPr>
              <a:t>1:11</a:t>
            </a:r>
            <a:endParaRPr lang="en-US"/>
          </a:p>
          <a:p>
            <a:r>
              <a:rPr lang="en-US">
                <a:solidFill>
                  <a:srgbClr val="0F0F0F"/>
                </a:solidFill>
                <a:highlight>
                  <a:srgbClr val="FFFFFF"/>
                </a:highlight>
              </a:rPr>
              <a:t>holding them close. They are not necessarily going to be attentive to the</a:t>
            </a:r>
            <a:endParaRPr lang="en-US"/>
          </a:p>
          <a:p>
            <a:r>
              <a:rPr lang="en-US" b="1">
                <a:solidFill>
                  <a:srgbClr val="0F0F0F"/>
                </a:solidFill>
              </a:rPr>
              <a:t>When to start</a:t>
            </a:r>
            <a:endParaRPr lang="en-US"/>
          </a:p>
          <a:p>
            <a:r>
              <a:rPr lang="en-US">
                <a:solidFill>
                  <a:srgbClr val="065FD4"/>
                </a:solidFill>
                <a:highlight>
                  <a:srgbClr val="DEF1FF"/>
                </a:highlight>
              </a:rPr>
              <a:t>1:14</a:t>
            </a:r>
            <a:endParaRPr lang="en-US"/>
          </a:p>
          <a:p>
            <a:r>
              <a:rPr lang="en-US">
                <a:solidFill>
                  <a:srgbClr val="0F0F0F"/>
                </a:solidFill>
                <a:highlight>
                  <a:srgbClr val="FFFFFF"/>
                </a:highlight>
              </a:rPr>
              <a:t>words in the book, but it's them hearing the language and hearing the sounds and</a:t>
            </a:r>
            <a:endParaRPr lang="en-US"/>
          </a:p>
          <a:p>
            <a:r>
              <a:rPr lang="en-US">
                <a:solidFill>
                  <a:srgbClr val="065FD4"/>
                </a:solidFill>
                <a:highlight>
                  <a:srgbClr val="DEF1FF"/>
                </a:highlight>
              </a:rPr>
              <a:t>1:18</a:t>
            </a:r>
            <a:endParaRPr lang="en-US"/>
          </a:p>
          <a:p>
            <a:r>
              <a:rPr lang="en-US">
                <a:solidFill>
                  <a:srgbClr val="0F0F0F"/>
                </a:solidFill>
                <a:highlight>
                  <a:srgbClr val="FFFFFF"/>
                </a:highlight>
              </a:rPr>
              <a:t>the rhythm of the language is really setting the tone for what will take</a:t>
            </a:r>
            <a:endParaRPr lang="en-US"/>
          </a:p>
          <a:p>
            <a:r>
              <a:rPr lang="en-US">
                <a:solidFill>
                  <a:srgbClr val="065FD4"/>
                </a:solidFill>
                <a:highlight>
                  <a:srgbClr val="DEF1FF"/>
                </a:highlight>
              </a:rPr>
              <a:t>1:22</a:t>
            </a:r>
            <a:endParaRPr lang="en-US"/>
          </a:p>
          <a:p>
            <a:r>
              <a:rPr lang="en-US">
                <a:solidFill>
                  <a:srgbClr val="0F0F0F"/>
                </a:solidFill>
                <a:highlight>
                  <a:srgbClr val="FFFFFF"/>
                </a:highlight>
              </a:rPr>
              <a:t>place later when they begin to speak. It's all precursor to school readiness</a:t>
            </a:r>
            <a:endParaRPr lang="en-US"/>
          </a:p>
          <a:p>
            <a:r>
              <a:rPr lang="en-US">
                <a:solidFill>
                  <a:srgbClr val="065FD4"/>
                </a:solidFill>
                <a:highlight>
                  <a:srgbClr val="DEF1FF"/>
                </a:highlight>
              </a:rPr>
              <a:t>1:26</a:t>
            </a:r>
            <a:endParaRPr lang="en-US"/>
          </a:p>
          <a:p>
            <a:r>
              <a:rPr lang="en-US">
                <a:solidFill>
                  <a:srgbClr val="0F0F0F"/>
                </a:solidFill>
                <a:highlight>
                  <a:srgbClr val="FFFFFF"/>
                </a:highlight>
              </a:rPr>
              <a:t>and success in school and even further in life. The books that you read to your</a:t>
            </a:r>
            <a:endParaRPr lang="en-US"/>
          </a:p>
          <a:p>
            <a:r>
              <a:rPr lang="en-US">
                <a:solidFill>
                  <a:srgbClr val="065FD4"/>
                </a:solidFill>
                <a:highlight>
                  <a:srgbClr val="DEF1FF"/>
                </a:highlight>
              </a:rPr>
              <a:t>1:30</a:t>
            </a:r>
            <a:endParaRPr lang="en-US"/>
          </a:p>
          <a:p>
            <a:r>
              <a:rPr lang="en-US">
                <a:solidFill>
                  <a:srgbClr val="0F0F0F"/>
                </a:solidFill>
                <a:highlight>
                  <a:srgbClr val="FFFFFF"/>
                </a:highlight>
              </a:rPr>
              <a:t>kids, it definitely depends on the age of the child, the child's interests, and</a:t>
            </a:r>
            <a:endParaRPr lang="en-US"/>
          </a:p>
          <a:p>
            <a:r>
              <a:rPr lang="en-US">
                <a:solidFill>
                  <a:srgbClr val="065FD4"/>
                </a:solidFill>
                <a:highlight>
                  <a:srgbClr val="DEF1FF"/>
                </a:highlight>
              </a:rPr>
              <a:t>1:34</a:t>
            </a:r>
            <a:endParaRPr lang="en-US"/>
          </a:p>
          <a:p>
            <a:r>
              <a:rPr lang="en-US">
                <a:solidFill>
                  <a:srgbClr val="0F0F0F"/>
                </a:solidFill>
                <a:highlight>
                  <a:srgbClr val="FFFFFF"/>
                </a:highlight>
              </a:rPr>
              <a:t>their maturity, how developed they are. So early on birth to say 6 to 12</a:t>
            </a:r>
            <a:endParaRPr lang="en-US"/>
          </a:p>
          <a:p>
            <a:r>
              <a:rPr lang="en-US">
                <a:solidFill>
                  <a:srgbClr val="065FD4"/>
                </a:solidFill>
                <a:highlight>
                  <a:srgbClr val="DEF1FF"/>
                </a:highlight>
              </a:rPr>
              <a:t>1:39</a:t>
            </a:r>
            <a:endParaRPr lang="en-US"/>
          </a:p>
          <a:p>
            <a:r>
              <a:rPr lang="en-US">
                <a:solidFill>
                  <a:srgbClr val="0F0F0F"/>
                </a:solidFill>
                <a:highlight>
                  <a:srgbClr val="FFFFFF"/>
                </a:highlight>
              </a:rPr>
              <a:t>months, a lot of the books are going to be very basic-limited in the text and</a:t>
            </a:r>
            <a:endParaRPr lang="en-US"/>
          </a:p>
          <a:p>
            <a:r>
              <a:rPr lang="en-US">
                <a:solidFill>
                  <a:srgbClr val="065FD4"/>
                </a:solidFill>
                <a:highlight>
                  <a:srgbClr val="DEF1FF"/>
                </a:highlight>
              </a:rPr>
              <a:t>1:43</a:t>
            </a:r>
            <a:endParaRPr lang="en-US"/>
          </a:p>
          <a:p>
            <a:r>
              <a:rPr lang="en-US">
                <a:solidFill>
                  <a:srgbClr val="0F0F0F"/>
                </a:solidFill>
                <a:highlight>
                  <a:srgbClr val="FFFFFF"/>
                </a:highlight>
              </a:rPr>
              <a:t>pictures, which is what you want. You want to really just be spending that time</a:t>
            </a:r>
            <a:endParaRPr lang="en-US"/>
          </a:p>
          <a:p>
            <a:r>
              <a:rPr lang="en-US">
                <a:solidFill>
                  <a:srgbClr val="065FD4"/>
                </a:solidFill>
                <a:highlight>
                  <a:srgbClr val="DEF1FF"/>
                </a:highlight>
              </a:rPr>
              <a:t>1:46</a:t>
            </a:r>
            <a:endParaRPr lang="en-US"/>
          </a:p>
          <a:p>
            <a:r>
              <a:rPr lang="en-US">
                <a:solidFill>
                  <a:srgbClr val="0F0F0F"/>
                </a:solidFill>
                <a:highlight>
                  <a:srgbClr val="FFFFFF"/>
                </a:highlight>
              </a:rPr>
              <a:t>holding baby, making eye contact, maybe pointing some things out. Books with</a:t>
            </a:r>
            <a:endParaRPr lang="en-US"/>
          </a:p>
          <a:p>
            <a:r>
              <a:rPr lang="en-US">
                <a:solidFill>
                  <a:srgbClr val="065FD4"/>
                </a:solidFill>
                <a:highlight>
                  <a:srgbClr val="DEF1FF"/>
                </a:highlight>
              </a:rPr>
              <a:t>1:51</a:t>
            </a:r>
            <a:endParaRPr lang="en-US"/>
          </a:p>
          <a:p>
            <a:r>
              <a:rPr lang="en-US">
                <a:solidFill>
                  <a:srgbClr val="0F0F0F"/>
                </a:solidFill>
                <a:highlight>
                  <a:srgbClr val="FFFFFF"/>
                </a:highlight>
              </a:rPr>
              <a:t>different textures, so they can touch and feel, and as they get a little older, you</a:t>
            </a:r>
            <a:endParaRPr lang="en-US"/>
          </a:p>
          <a:p>
            <a:r>
              <a:rPr lang="en-US">
                <a:solidFill>
                  <a:srgbClr val="065FD4"/>
                </a:solidFill>
                <a:highlight>
                  <a:srgbClr val="DEF1FF"/>
                </a:highlight>
              </a:rPr>
              <a:t>1:55</a:t>
            </a:r>
            <a:endParaRPr lang="en-US"/>
          </a:p>
          <a:p>
            <a:r>
              <a:rPr lang="en-US">
                <a:solidFill>
                  <a:srgbClr val="0F0F0F"/>
                </a:solidFill>
                <a:highlight>
                  <a:srgbClr val="FFFFFF"/>
                </a:highlight>
              </a:rPr>
              <a:t>know, you can start reading small storybooks. Pop out books are a lot of</a:t>
            </a:r>
            <a:endParaRPr lang="en-US"/>
          </a:p>
          <a:p>
            <a:r>
              <a:rPr lang="en-US">
                <a:solidFill>
                  <a:srgbClr val="065FD4"/>
                </a:solidFill>
                <a:highlight>
                  <a:srgbClr val="DEF1FF"/>
                </a:highlight>
              </a:rPr>
              <a:t>1:59</a:t>
            </a:r>
            <a:endParaRPr lang="en-US"/>
          </a:p>
          <a:p>
            <a:r>
              <a:rPr lang="en-US">
                <a:solidFill>
                  <a:srgbClr val="0F0F0F"/>
                </a:solidFill>
                <a:highlight>
                  <a:srgbClr val="FFFFFF"/>
                </a:highlight>
              </a:rPr>
              <a:t>fun, and then maybe you want ask questions to the child. 'What do you think's going</a:t>
            </a:r>
            <a:endParaRPr lang="en-US"/>
          </a:p>
          <a:p>
            <a:r>
              <a:rPr lang="en-US">
                <a:solidFill>
                  <a:srgbClr val="065FD4"/>
                </a:solidFill>
                <a:highlight>
                  <a:srgbClr val="DEF1FF"/>
                </a:highlight>
              </a:rPr>
              <a:t>2:02</a:t>
            </a:r>
            <a:endParaRPr lang="en-US"/>
          </a:p>
          <a:p>
            <a:r>
              <a:rPr lang="en-US">
                <a:solidFill>
                  <a:srgbClr val="0F0F0F"/>
                </a:solidFill>
                <a:highlight>
                  <a:srgbClr val="FFFFFF"/>
                </a:highlight>
              </a:rPr>
              <a:t>to happen in the next page?' or 'Where's the cow?' so that kind of helps with the</a:t>
            </a:r>
            <a:endParaRPr lang="en-US"/>
          </a:p>
          <a:p>
            <a:r>
              <a:rPr lang="en-US">
                <a:solidFill>
                  <a:srgbClr val="065FD4"/>
                </a:solidFill>
                <a:highlight>
                  <a:srgbClr val="DEF1FF"/>
                </a:highlight>
              </a:rPr>
              <a:t>2:05</a:t>
            </a:r>
            <a:endParaRPr lang="en-US"/>
          </a:p>
          <a:p>
            <a:r>
              <a:rPr lang="en-US">
                <a:solidFill>
                  <a:srgbClr val="0F0F0F"/>
                </a:solidFill>
                <a:highlight>
                  <a:srgbClr val="FFFFFF"/>
                </a:highlight>
              </a:rPr>
              <a:t>child learning. Choosing books that are interesting to them, if they like trucks</a:t>
            </a:r>
            <a:endParaRPr lang="en-US"/>
          </a:p>
          <a:p>
            <a:r>
              <a:rPr lang="en-US" b="1">
                <a:solidFill>
                  <a:srgbClr val="0F0F0F"/>
                </a:solidFill>
              </a:rPr>
              <a:t>When to read</a:t>
            </a:r>
            <a:endParaRPr lang="en-US"/>
          </a:p>
          <a:p>
            <a:r>
              <a:rPr lang="en-US">
                <a:solidFill>
                  <a:srgbClr val="065FD4"/>
                </a:solidFill>
                <a:highlight>
                  <a:srgbClr val="DEF1FF"/>
                </a:highlight>
              </a:rPr>
              <a:t>2:09</a:t>
            </a:r>
            <a:endParaRPr lang="en-US"/>
          </a:p>
          <a:p>
            <a:r>
              <a:rPr lang="en-US">
                <a:solidFill>
                  <a:srgbClr val="0F0F0F"/>
                </a:solidFill>
                <a:highlight>
                  <a:srgbClr val="FFFFFF"/>
                </a:highlight>
              </a:rPr>
              <a:t>or they like animals, they'll be lighting up and participating,</a:t>
            </a:r>
            <a:endParaRPr lang="en-US"/>
          </a:p>
          <a:p>
            <a:r>
              <a:rPr lang="en-US">
                <a:solidFill>
                  <a:srgbClr val="065FD4"/>
                </a:solidFill>
                <a:highlight>
                  <a:srgbClr val="DEF1FF"/>
                </a:highlight>
              </a:rPr>
              <a:t>2:12</a:t>
            </a:r>
            <a:endParaRPr lang="en-US"/>
          </a:p>
          <a:p>
            <a:r>
              <a:rPr lang="en-US">
                <a:solidFill>
                  <a:srgbClr val="0F0F0F"/>
                </a:solidFill>
                <a:highlight>
                  <a:srgbClr val="FFFFFF"/>
                </a:highlight>
              </a:rPr>
              <a:t>pointing to pictures, looking for things that are familiar to them. I usually try</a:t>
            </a:r>
            <a:endParaRPr lang="en-US"/>
          </a:p>
          <a:p>
            <a:r>
              <a:rPr lang="en-US">
                <a:solidFill>
                  <a:srgbClr val="065FD4"/>
                </a:solidFill>
                <a:highlight>
                  <a:srgbClr val="DEF1FF"/>
                </a:highlight>
              </a:rPr>
              <a:t>2:18</a:t>
            </a:r>
            <a:endParaRPr lang="en-US"/>
          </a:p>
          <a:p>
            <a:r>
              <a:rPr lang="en-US">
                <a:solidFill>
                  <a:srgbClr val="0F0F0F"/>
                </a:solidFill>
                <a:highlight>
                  <a:srgbClr val="FFFFFF"/>
                </a:highlight>
              </a:rPr>
              <a:t>to tell parents try to read every night because then that's a routine for you.</a:t>
            </a:r>
            <a:endParaRPr lang="en-US"/>
          </a:p>
          <a:p>
            <a:r>
              <a:rPr lang="en-US">
                <a:solidFill>
                  <a:srgbClr val="065FD4"/>
                </a:solidFill>
                <a:highlight>
                  <a:srgbClr val="DEF1FF"/>
                </a:highlight>
              </a:rPr>
              <a:t>2:21</a:t>
            </a:r>
            <a:endParaRPr lang="en-US"/>
          </a:p>
          <a:p>
            <a:r>
              <a:rPr lang="en-US">
                <a:solidFill>
                  <a:srgbClr val="0F0F0F"/>
                </a:solidFill>
                <a:highlight>
                  <a:srgbClr val="FFFFFF"/>
                </a:highlight>
              </a:rPr>
              <a:t>Your child knows that 'Hey, before bedtime when I'm relaxed and quiet this is</a:t>
            </a:r>
            <a:endParaRPr lang="en-US"/>
          </a:p>
          <a:p>
            <a:r>
              <a:rPr lang="en-US">
                <a:solidFill>
                  <a:srgbClr val="065FD4"/>
                </a:solidFill>
                <a:highlight>
                  <a:srgbClr val="DEF1FF"/>
                </a:highlight>
              </a:rPr>
              <a:t>2:25</a:t>
            </a:r>
            <a:endParaRPr lang="en-US"/>
          </a:p>
          <a:p>
            <a:r>
              <a:rPr lang="en-US">
                <a:solidFill>
                  <a:srgbClr val="0F0F0F"/>
                </a:solidFill>
                <a:highlight>
                  <a:srgbClr val="FFFFFF"/>
                </a:highlight>
              </a:rPr>
              <a:t>what we do. We brush our teeth and then we read a book.'</a:t>
            </a:r>
            <a:endParaRPr lang="en-US"/>
          </a:p>
          <a:p>
            <a:r>
              <a:rPr lang="en-US">
                <a:solidFill>
                  <a:srgbClr val="065FD4"/>
                </a:solidFill>
                <a:highlight>
                  <a:srgbClr val="DEF1FF"/>
                </a:highlight>
              </a:rPr>
              <a:t>2:28</a:t>
            </a:r>
            <a:endParaRPr lang="en-US"/>
          </a:p>
          <a:p>
            <a:r>
              <a:rPr lang="en-US">
                <a:solidFill>
                  <a:srgbClr val="0F0F0F"/>
                </a:solidFill>
                <a:highlight>
                  <a:srgbClr val="FFFFFF"/>
                </a:highlight>
              </a:rPr>
              <a:t>They'll look forward to that built-in part of their routine and bring books to</a:t>
            </a:r>
            <a:endParaRPr lang="en-US"/>
          </a:p>
          <a:p>
            <a:r>
              <a:rPr lang="en-US">
                <a:solidFill>
                  <a:srgbClr val="065FD4"/>
                </a:solidFill>
                <a:highlight>
                  <a:srgbClr val="DEF1FF"/>
                </a:highlight>
              </a:rPr>
              <a:t>2:31</a:t>
            </a:r>
            <a:endParaRPr lang="en-US"/>
          </a:p>
          <a:p>
            <a:r>
              <a:rPr lang="en-US">
                <a:solidFill>
                  <a:srgbClr val="0F0F0F"/>
                </a:solidFill>
                <a:highlight>
                  <a:srgbClr val="FFFFFF"/>
                </a:highlight>
              </a:rPr>
              <a:t>the experience and almost maybe look forward to that bedtime. It might start</a:t>
            </a:r>
            <a:endParaRPr lang="en-US"/>
          </a:p>
          <a:p>
            <a:r>
              <a:rPr lang="en-US">
                <a:solidFill>
                  <a:srgbClr val="065FD4"/>
                </a:solidFill>
                <a:highlight>
                  <a:srgbClr val="DEF1FF"/>
                </a:highlight>
              </a:rPr>
              <a:t>2:35</a:t>
            </a:r>
            <a:endParaRPr lang="en-US"/>
          </a:p>
          <a:p>
            <a:r>
              <a:rPr lang="en-US">
                <a:solidFill>
                  <a:srgbClr val="0F0F0F"/>
                </a:solidFill>
                <a:highlight>
                  <a:srgbClr val="FFFFFF"/>
                </a:highlight>
              </a:rPr>
              <a:t>with just a few minutes to begin with, and as kids get older of course they</a:t>
            </a:r>
            <a:endParaRPr lang="en-US"/>
          </a:p>
          <a:p>
            <a:r>
              <a:rPr lang="en-US">
                <a:solidFill>
                  <a:srgbClr val="065FD4"/>
                </a:solidFill>
                <a:highlight>
                  <a:srgbClr val="DEF1FF"/>
                </a:highlight>
              </a:rPr>
              <a:t>2:38</a:t>
            </a:r>
            <a:endParaRPr lang="en-US"/>
          </a:p>
          <a:p>
            <a:r>
              <a:rPr lang="en-US">
                <a:solidFill>
                  <a:srgbClr val="0F0F0F"/>
                </a:solidFill>
                <a:highlight>
                  <a:srgbClr val="FFFFFF"/>
                </a:highlight>
              </a:rPr>
              <a:t>might start reading to you, which is also great because then you can kind of</a:t>
            </a:r>
            <a:endParaRPr lang="en-US"/>
          </a:p>
          <a:p>
            <a:r>
              <a:rPr lang="en-US">
                <a:solidFill>
                  <a:srgbClr val="065FD4"/>
                </a:solidFill>
                <a:highlight>
                  <a:srgbClr val="DEF1FF"/>
                </a:highlight>
              </a:rPr>
              <a:t>2:41</a:t>
            </a:r>
            <a:endParaRPr lang="en-US"/>
          </a:p>
          <a:p>
            <a:r>
              <a:rPr lang="en-US">
                <a:solidFill>
                  <a:srgbClr val="0F0F0F"/>
                </a:solidFill>
                <a:highlight>
                  <a:srgbClr val="FFFFFF"/>
                </a:highlight>
              </a:rPr>
              <a:t>regulate how is their vocabulary? How was their pronunciation?</a:t>
            </a:r>
            <a:endParaRPr lang="en-US"/>
          </a:p>
          <a:p>
            <a:r>
              <a:rPr lang="en-US">
                <a:solidFill>
                  <a:srgbClr val="065FD4"/>
                </a:solidFill>
                <a:highlight>
                  <a:srgbClr val="DEF1FF"/>
                </a:highlight>
              </a:rPr>
              <a:t>2:45</a:t>
            </a:r>
            <a:endParaRPr lang="en-US"/>
          </a:p>
          <a:p>
            <a:r>
              <a:rPr lang="en-US">
                <a:solidFill>
                  <a:srgbClr val="0F0F0F"/>
                </a:solidFill>
                <a:highlight>
                  <a:srgbClr val="FFFFFF"/>
                </a:highlight>
              </a:rPr>
              <a:t>The libraries can help you find the perfect book, and there's a myriad of</a:t>
            </a:r>
            <a:endParaRPr lang="en-US"/>
          </a:p>
          <a:p>
            <a:r>
              <a:rPr lang="en-US">
                <a:solidFill>
                  <a:srgbClr val="065FD4"/>
                </a:solidFill>
                <a:highlight>
                  <a:srgbClr val="DEF1FF"/>
                </a:highlight>
              </a:rPr>
              <a:t>2:49</a:t>
            </a:r>
            <a:endParaRPr lang="en-US"/>
          </a:p>
          <a:p>
            <a:r>
              <a:rPr lang="en-US">
                <a:solidFill>
                  <a:srgbClr val="0F0F0F"/>
                </a:solidFill>
                <a:highlight>
                  <a:srgbClr val="FFFFFF"/>
                </a:highlight>
              </a:rPr>
              <a:t>different topics available for young children. Early Child Alliance is</a:t>
            </a:r>
            <a:endParaRPr lang="en-US"/>
          </a:p>
          <a:p>
            <a:r>
              <a:rPr lang="en-US">
                <a:solidFill>
                  <a:srgbClr val="065FD4"/>
                </a:solidFill>
                <a:highlight>
                  <a:srgbClr val="DEF1FF"/>
                </a:highlight>
              </a:rPr>
              <a:t>2:52</a:t>
            </a:r>
            <a:endParaRPr lang="en-US"/>
          </a:p>
          <a:p>
            <a:r>
              <a:rPr lang="en-US">
                <a:solidFill>
                  <a:srgbClr val="0F0F0F"/>
                </a:solidFill>
                <a:highlight>
                  <a:srgbClr val="FFFFFF"/>
                </a:highlight>
              </a:rPr>
              <a:t>thrilled to be partnered with Parkview in many different ways. We certainly are</a:t>
            </a:r>
            <a:endParaRPr lang="en-US"/>
          </a:p>
          <a:p>
            <a:r>
              <a:rPr lang="en-US">
                <a:solidFill>
                  <a:srgbClr val="065FD4"/>
                </a:solidFill>
                <a:highlight>
                  <a:srgbClr val="DEF1FF"/>
                </a:highlight>
              </a:rPr>
              <a:t>2:56</a:t>
            </a:r>
            <a:endParaRPr lang="en-US"/>
          </a:p>
          <a:p>
            <a:r>
              <a:rPr lang="en-US">
                <a:solidFill>
                  <a:srgbClr val="0F0F0F"/>
                </a:solidFill>
                <a:highlight>
                  <a:srgbClr val="FFFFFF"/>
                </a:highlight>
              </a:rPr>
              <a:t>proud to have at a couple of different pediatric sites through Parkview our</a:t>
            </a:r>
            <a:endParaRPr lang="en-US"/>
          </a:p>
          <a:p>
            <a:r>
              <a:rPr lang="en-US">
                <a:solidFill>
                  <a:srgbClr val="065FD4"/>
                </a:solidFill>
                <a:highlight>
                  <a:srgbClr val="DEF1FF"/>
                </a:highlight>
              </a:rPr>
              <a:t>2:59</a:t>
            </a:r>
            <a:endParaRPr lang="en-US"/>
          </a:p>
          <a:p>
            <a:r>
              <a:rPr lang="en-US">
                <a:solidFill>
                  <a:srgbClr val="0F0F0F"/>
                </a:solidFill>
                <a:highlight>
                  <a:srgbClr val="FFFFFF"/>
                </a:highlight>
              </a:rPr>
              <a:t>Books and Docs Program, which is where families are able to receive books at</a:t>
            </a:r>
            <a:endParaRPr lang="en-US"/>
          </a:p>
          <a:p>
            <a:r>
              <a:rPr lang="en-US">
                <a:solidFill>
                  <a:srgbClr val="065FD4"/>
                </a:solidFill>
                <a:highlight>
                  <a:srgbClr val="DEF1FF"/>
                </a:highlight>
              </a:rPr>
              <a:t>3:03</a:t>
            </a:r>
            <a:endParaRPr lang="en-US"/>
          </a:p>
          <a:p>
            <a:r>
              <a:rPr lang="en-US">
                <a:solidFill>
                  <a:srgbClr val="0F0F0F"/>
                </a:solidFill>
                <a:highlight>
                  <a:srgbClr val="FFFFFF"/>
                </a:highlight>
              </a:rPr>
              <a:t>the well-child checks. This gives the nurses and doctors an</a:t>
            </a:r>
            <a:endParaRPr lang="en-US"/>
          </a:p>
          <a:p>
            <a:r>
              <a:rPr lang="en-US">
                <a:solidFill>
                  <a:srgbClr val="065FD4"/>
                </a:solidFill>
                <a:highlight>
                  <a:srgbClr val="DEF1FF"/>
                </a:highlight>
              </a:rPr>
              <a:t>3:06</a:t>
            </a:r>
            <a:endParaRPr lang="en-US"/>
          </a:p>
          <a:p>
            <a:r>
              <a:rPr lang="en-US">
                <a:solidFill>
                  <a:srgbClr val="0F0F0F"/>
                </a:solidFill>
                <a:highlight>
                  <a:srgbClr val="FFFFFF"/>
                </a:highlight>
              </a:rPr>
              <a:t>opportunity to have that tool to share with families that they take home while</a:t>
            </a:r>
            <a:endParaRPr lang="en-US"/>
          </a:p>
          <a:p>
            <a:r>
              <a:rPr lang="en-US">
                <a:solidFill>
                  <a:srgbClr val="065FD4"/>
                </a:solidFill>
                <a:highlight>
                  <a:srgbClr val="DEF1FF"/>
                </a:highlight>
              </a:rPr>
              <a:t>3:09</a:t>
            </a:r>
            <a:endParaRPr lang="en-US"/>
          </a:p>
          <a:p>
            <a:r>
              <a:rPr lang="en-US">
                <a:solidFill>
                  <a:srgbClr val="0F0F0F"/>
                </a:solidFill>
                <a:highlight>
                  <a:srgbClr val="FFFFFF"/>
                </a:highlight>
              </a:rPr>
              <a:t>they're giving them important messages about reading aloud and the big impact</a:t>
            </a:r>
            <a:endParaRPr lang="en-US"/>
          </a:p>
          <a:p>
            <a:r>
              <a:rPr lang="en-US">
                <a:solidFill>
                  <a:srgbClr val="065FD4"/>
                </a:solidFill>
                <a:highlight>
                  <a:srgbClr val="DEF1FF"/>
                </a:highlight>
              </a:rPr>
              <a:t>3:13</a:t>
            </a:r>
            <a:endParaRPr lang="en-US"/>
          </a:p>
          <a:p>
            <a:r>
              <a:rPr lang="en-US">
                <a:solidFill>
                  <a:srgbClr val="0F0F0F"/>
                </a:solidFill>
                <a:highlight>
                  <a:srgbClr val="FFFFFF"/>
                </a:highlight>
              </a:rPr>
              <a:t>that it can have on their life.</a:t>
            </a:r>
            <a:endParaRPr lang="en-US"/>
          </a:p>
          <a:p>
            <a:r>
              <a:rPr lang="en-US">
                <a:solidFill>
                  <a:srgbClr val="FFFFFF"/>
                </a:solidFill>
                <a:highlight>
                  <a:srgbClr val="0F0F0F"/>
                </a:highlight>
              </a:rPr>
              <a:t>All</a:t>
            </a:r>
            <a:endParaRPr lang="en-US"/>
          </a:p>
          <a:p>
            <a:r>
              <a:rPr lang="en-US">
                <a:solidFill>
                  <a:srgbClr val="0F0F0F"/>
                </a:solidFill>
                <a:highlight>
                  <a:srgbClr val="FFFFFF"/>
                </a:highlight>
              </a:rPr>
              <a:t>For you</a:t>
            </a:r>
            <a:endParaRPr lang="en-US"/>
          </a:p>
          <a:p>
            <a:r>
              <a:rPr lang="en-US">
                <a:solidFill>
                  <a:srgbClr val="0F0F0F"/>
                </a:solidFill>
                <a:highlight>
                  <a:srgbClr val="FFFFFF"/>
                </a:highlight>
              </a:rPr>
              <a:t>Recently uploaded</a:t>
            </a:r>
            <a:endParaRPr lang="en-US"/>
          </a:p>
          <a:p>
            <a:br>
              <a:rPr lang="en-US"/>
            </a:br>
            <a:endParaRPr lang="en-US">
              <a:ea typeface="+mn-ea"/>
              <a:cs typeface="+mn-cs"/>
            </a:endParaRPr>
          </a:p>
          <a:p>
            <a:endParaRPr lang="en-US"/>
          </a:p>
        </p:txBody>
      </p:sp>
      <p:sp>
        <p:nvSpPr>
          <p:cNvPr id="4" name="Slide Number Placeholder 3">
            <a:extLst>
              <a:ext uri="{FF2B5EF4-FFF2-40B4-BE49-F238E27FC236}">
                <a16:creationId xmlns:a16="http://schemas.microsoft.com/office/drawing/2014/main" id="{8E085D0A-3D2D-3B09-5462-700D5E152D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01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55226-666E-CD7B-32D1-F1BB1D9B7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1AE7B-6A78-9EB3-2A18-B863A00B7B6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234E2650-608D-74A1-6AA9-839DA7B38ADD}"/>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Let’s learn more about reading with your child. </a:t>
            </a:r>
            <a:r>
              <a:rPr lang="en-US" sz="1200" b="1" i="0" kern="1200">
                <a:solidFill>
                  <a:schemeClr val="tx1"/>
                </a:solidFill>
                <a:effectLst/>
                <a:latin typeface="+mn-lt"/>
                <a:ea typeface="+mn-ea"/>
                <a:cs typeface="+mn-cs"/>
              </a:rPr>
              <a:t>​</a:t>
            </a:r>
          </a:p>
          <a:p>
            <a:r>
              <a:rPr lang="en-US" sz="1200" b="1" i="0" kern="1200">
                <a:solidFill>
                  <a:schemeClr val="tx1"/>
                </a:solidFill>
                <a:effectLst/>
                <a:latin typeface="+mn-lt"/>
                <a:ea typeface="+mn-ea"/>
                <a:cs typeface="+mn-cs"/>
              </a:rPr>
              <a:t>1. </a:t>
            </a:r>
            <a:r>
              <a:rPr lang="en-US" b="1"/>
              <a:t>Reading with your child means you and your child read and talk about the book together. It is interactive. This interactive conversation is a fun, purposeful way to share ideas. </a:t>
            </a:r>
            <a:endParaRPr lang="en-US" b="1">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2. </a:t>
            </a:r>
            <a:r>
              <a:rPr lang="en-US" b="1"/>
              <a:t>Read pictures, words, or use audiobooks. Label objects around the house and read them too. </a:t>
            </a:r>
            <a:endParaRPr lang="en-US" b="1">
              <a:ea typeface="+mn-ea"/>
              <a:cs typeface="+mn-cs"/>
            </a:endParaRPr>
          </a:p>
          <a:p>
            <a:r>
              <a:rPr lang="en-US" sz="1200" b="1" i="0" kern="1200">
                <a:solidFill>
                  <a:schemeClr val="tx1"/>
                </a:solidFill>
                <a:effectLst/>
                <a:latin typeface="+mn-lt"/>
                <a:ea typeface="+mn-ea"/>
                <a:cs typeface="+mn-cs"/>
              </a:rPr>
              <a:t>3. ​</a:t>
            </a:r>
            <a:r>
              <a:rPr lang="en-US" b="1"/>
              <a:t>Read and talk in the language you and your child feel most comfortable.</a:t>
            </a:r>
          </a:p>
          <a:p>
            <a:endParaRPr lang="en-US" sz="1200" b="1" i="0" kern="1200">
              <a:solidFill>
                <a:schemeClr val="tx1"/>
              </a:solidFill>
              <a:effectLst/>
              <a:latin typeface="+mn-lt"/>
              <a:ea typeface="Calibri"/>
              <a:cs typeface="Calibri"/>
            </a:endParaRPr>
          </a:p>
          <a:p>
            <a:pPr rtl="0" fontAlgn="base"/>
            <a:endParaRPr lang="en-US" sz="1200" b="0" i="0" kern="1200">
              <a:solidFill>
                <a:schemeClr val="tx1"/>
              </a:solidFill>
              <a:effectLst/>
              <a:latin typeface="+mn-lt"/>
              <a:ea typeface="+mn-ea"/>
              <a:cs typeface="+mn-cs"/>
            </a:endParaRP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Note: </a:t>
            </a:r>
            <a:r>
              <a:rPr lang="en-US" sz="1200" b="0" i="0" u="none" strike="noStrike" kern="1200">
                <a:solidFill>
                  <a:schemeClr val="tx1"/>
                </a:solidFill>
                <a:effectLst/>
                <a:latin typeface="+mn-lt"/>
                <a:ea typeface="+mn-ea"/>
                <a:cs typeface="+mn-cs"/>
              </a:rPr>
              <a:t>Click each title so participants can hear more. (see tips on next 3 slides)</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60D1EE70-6022-79AD-8F5E-7747640383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82423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91243-9ECD-7056-07C1-3DCE5B8EE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65CF2-E829-723C-2023-146B9B69D3B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DFB014B3-916C-EF18-A7B2-867786FD3462}"/>
              </a:ext>
            </a:extLst>
          </p:cNvPr>
          <p:cNvSpPr>
            <a:spLocks noGrp="1"/>
          </p:cNvSpPr>
          <p:nvPr>
            <p:ph type="body" idx="1"/>
          </p:nvPr>
        </p:nvSpPr>
        <p:spPr/>
        <p:txBody>
          <a:bodyPr/>
          <a:lstStyle/>
          <a:p>
            <a:r>
              <a:rPr lang="en-US" b="1"/>
              <a:t>During interactive reading, an adult reader uses a variety of techniques to engage a child or group of children in the text. Interactive reading engages children in a story by having them discuss the narrative and images in the book. The reader might ask children to: point to the title, point to the words and pictures in the story; make predictions about what might happen in the book based on the cover or story so far; or retell the story in their own words. Interactive strategies get children talking and engaged in the story. Follow-up questions encourage students to expand their responses and express their ideas.</a:t>
            </a:r>
            <a:endParaRPr lang="en-US"/>
          </a:p>
          <a:p>
            <a:endParaRPr lang="en-US" b="1"/>
          </a:p>
          <a:p>
            <a:r>
              <a:rPr lang="en-US" b="1"/>
              <a:t>When reading with your child, make it interactive. Interactive reading engages your child by having her discuss the story or narrative. Let’s watch a video to learn more. Then, we’ll see how to do it yourself.</a:t>
            </a:r>
            <a:endParaRPr lang="en-US" b="1">
              <a:solidFill>
                <a:srgbClr val="444444"/>
              </a:solidFill>
              <a:ea typeface="Calibri"/>
              <a:cs typeface="Calibri"/>
            </a:endParaRPr>
          </a:p>
          <a:p>
            <a:endParaRPr lang="en-US">
              <a:solidFill>
                <a:srgbClr val="444444"/>
              </a:solidFill>
              <a:ea typeface="Calibri"/>
              <a:cs typeface="Calibri"/>
            </a:endParaRPr>
          </a:p>
          <a:p>
            <a:r>
              <a:rPr lang="en-US">
                <a:solidFill>
                  <a:srgbClr val="444444"/>
                </a:solidFill>
              </a:rPr>
              <a:t>Video Link: </a:t>
            </a:r>
            <a:r>
              <a:rPr lang="en-US">
                <a:hlinkClick r:id="rId3"/>
              </a:rPr>
              <a:t>1 1 Talking While You Read Bear Says Thanks</a:t>
            </a:r>
            <a:r>
              <a:rPr lang="en-US"/>
              <a:t> (4:44)</a:t>
            </a:r>
            <a:endParaRPr lang="en-US">
              <a:solidFill>
                <a:srgbClr val="444444"/>
              </a:solidFill>
            </a:endParaRPr>
          </a:p>
          <a:p>
            <a:r>
              <a:rPr lang="en-US">
                <a:solidFill>
                  <a:srgbClr val="444444"/>
                </a:solidFill>
                <a:ea typeface="Calibri"/>
                <a:cs typeface="Calibri"/>
              </a:rPr>
              <a:t>Transcript: </a:t>
            </a:r>
            <a:r>
              <a:rPr lang="en-US">
                <a:solidFill>
                  <a:srgbClr val="444444"/>
                </a:solidFill>
              </a:rPr>
              <a:t>The title of this book is there's two as thanks, thanks, thanks there you go I love these three books all alone in this cave there listen to the wind . he is bored, bored, bored and he misses his friends it's a meteor when you're bored he's like you have another kid yeah I think of anything to do just sitting there you're right I could make a big dinner a feast I could share but he looks through his cupboard and the cupboard is bare so I know so this bear doesn't mean that like the animal and this bear means others are empty okay so when he looked in his cupboards they or what damn and it's another word for empty bear then mouse stops by with the huckleberry pie and the bear says thanks bear says goodness meet a delectable pie but I have made nothing he answered the side delectable it's a big word so you delectable yes you know what that means there's something delectable it might not really, really in this case delicious tastes really good what did that one another time later okay but I have me a melon what's selectable and remember they need you really, really good really early in this case the pie is delicious and please tell me sure he's got even more what's badger burning thanks that's right Badgers bringing the dish stutters </a:t>
            </a:r>
            <a:r>
              <a:rPr lang="en-US" err="1">
                <a:solidFill>
                  <a:srgbClr val="444444"/>
                </a:solidFill>
              </a:rPr>
              <a:t>anywhere’s</a:t>
            </a:r>
            <a:r>
              <a:rPr lang="en-US">
                <a:solidFill>
                  <a:srgbClr val="444444"/>
                </a:solidFill>
              </a:rPr>
              <a:t> a big frown he's sighs and he moans and he plots himself down you have brought yummy treats you're so nice to share but me I have nothing my colors are bare ma'am Mammon why does the bear feel sad that's right you feel sad because his friends are bringing out his food and his cupboards are bare mouse squeaks don't fret there's enough dear bear you don't need any food you have stories to share his friends hug them tight it'll be all right and the bear says hey thanks that's right so what's Bear going to share what's that they should oh my goodness so what is bear going to share since he doesn't any food in those cupboards the TV instead of food my squeaks don't fret there's enough dear bear you don't need any food you have stories to share oh yeah he's going to share stories they pass around platters they tweet and they chatter that's a platter pass by a platter yeah but the plate that the food sits on is a platter if you have a big plate and you go through that the plate is the platter so they pass around platter if you're tweeting and chatter and they all say which one's your favorite character in this book you guys ready then say my favorite characters Raven I can't kill his waving white flag in the Griffon Heath block and you can fly you can fly I bet you'd like to fly how do you practice it </a:t>
            </a:r>
          </a:p>
          <a:p>
            <a:endParaRPr lang="en-US">
              <a:solidFill>
                <a:srgbClr val="444444"/>
              </a:solidFill>
            </a:endParaRPr>
          </a:p>
          <a:p>
            <a:r>
              <a:rPr lang="en-US" b="1">
                <a:solidFill>
                  <a:srgbClr val="444444"/>
                </a:solidFill>
              </a:rPr>
              <a:t>Resource link</a:t>
            </a:r>
            <a:r>
              <a:rPr lang="en-US">
                <a:solidFill>
                  <a:srgbClr val="444444"/>
                </a:solidFill>
              </a:rPr>
              <a:t>: </a:t>
            </a:r>
            <a:r>
              <a:rPr lang="en-US">
                <a:hlinkClick r:id="rId4"/>
              </a:rPr>
              <a:t>Microsoft Word - Dialogic Reading Handout.doc</a:t>
            </a:r>
            <a:endParaRPr lang="en-US"/>
          </a:p>
          <a:p>
            <a:r>
              <a:rPr lang="en-US">
                <a:solidFill>
                  <a:srgbClr val="444444"/>
                </a:solidFill>
              </a:rPr>
              <a:t>https://bookem-kids.org/wp-content/uploads/2025/10/Dialogic-Reading-Handout.pdf</a:t>
            </a:r>
          </a:p>
          <a:p>
            <a:endParaRPr lang="en-US" b="1"/>
          </a:p>
          <a:p>
            <a:r>
              <a:rPr lang="en-US" b="1"/>
              <a:t>Resource: Distribute, review, and discuss </a:t>
            </a:r>
            <a:r>
              <a:rPr lang="en-US"/>
              <a:t>the Try It Out resource (Dialogic reading) with participants. Then use a picture book to model how you would apply the PEER sequence in a picture book. Have pairs use sticky notes to mark the places in the book where they would apply part of the sequence, noting which part and what they would ask. Have participants share out. Note that application of CROWD prompts will be discussed in a later session.</a:t>
            </a:r>
            <a:endParaRPr lang="en-US">
              <a:solidFill>
                <a:srgbClr val="444444"/>
              </a:solidFill>
            </a:endParaRPr>
          </a:p>
          <a:p>
            <a:endParaRPr lang="en-US">
              <a:solidFill>
                <a:srgbClr val="444444"/>
              </a:solidFill>
            </a:endParaRPr>
          </a:p>
          <a:p>
            <a:endParaRPr lang="en-US">
              <a:solidFill>
                <a:srgbClr val="444444"/>
              </a:solidFill>
            </a:endParaRPr>
          </a:p>
          <a:p>
            <a:r>
              <a:rPr lang="en-US" b="1"/>
              <a:t>Note</a:t>
            </a:r>
            <a:r>
              <a:rPr lang="en-US"/>
              <a:t>: This completes Session 2: Talking About Books and Reading with Your Child.</a:t>
            </a:r>
            <a:endParaRPr lang="en-US">
              <a:solidFill>
                <a:srgbClr val="444444"/>
              </a:solidFill>
            </a:endParaRPr>
          </a:p>
          <a:p>
            <a:r>
              <a:rPr lang="en-US"/>
              <a:t>When reading with your child, make it interactive. Interactive reading engages your child by having her discuss the story or narrative. Let’s watch a video to learn more. Then, we’ll see how to do it yourself.</a:t>
            </a:r>
            <a:endParaRPr lang="en-US">
              <a:solidFill>
                <a:srgbClr val="444444"/>
              </a:solidFill>
            </a:endParaRPr>
          </a:p>
          <a:p>
            <a:endParaRPr lang="en-US">
              <a:solidFill>
                <a:srgbClr val="000000"/>
              </a:solidFill>
              <a:ea typeface="Calibri"/>
              <a:cs typeface="Calibri"/>
            </a:endParaRPr>
          </a:p>
          <a:p>
            <a:endParaRPr lang="en-US"/>
          </a:p>
        </p:txBody>
      </p:sp>
      <p:sp>
        <p:nvSpPr>
          <p:cNvPr id="4" name="Slide Number Placeholder 3">
            <a:extLst>
              <a:ext uri="{FF2B5EF4-FFF2-40B4-BE49-F238E27FC236}">
                <a16:creationId xmlns:a16="http://schemas.microsoft.com/office/drawing/2014/main" id="{F3619330-0B0C-9700-5850-3785E1F2BC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73138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E07B0-4E5C-FD17-AAA2-54F48D15B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E956D8-E81A-D7C3-8345-FA14DEF44CF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CE261B7-98E9-8342-1E71-B9C39FB65286}"/>
              </a:ext>
            </a:extLst>
          </p:cNvPr>
          <p:cNvSpPr>
            <a:spLocks noGrp="1"/>
          </p:cNvSpPr>
          <p:nvPr>
            <p:ph type="body" idx="1"/>
          </p:nvPr>
        </p:nvSpPr>
        <p:spPr/>
        <p:txBody>
          <a:bodyPr/>
          <a:lstStyle/>
          <a:p>
            <a:r>
              <a:rPr lang="en-US" b="0" baseline="0"/>
              <a:t>Have participants share out their responses</a:t>
            </a:r>
          </a:p>
        </p:txBody>
      </p:sp>
      <p:sp>
        <p:nvSpPr>
          <p:cNvPr id="4" name="Slide Number Placeholder 3">
            <a:extLst>
              <a:ext uri="{FF2B5EF4-FFF2-40B4-BE49-F238E27FC236}">
                <a16:creationId xmlns:a16="http://schemas.microsoft.com/office/drawing/2014/main" id="{29B90CE3-6DC5-3241-86F2-EA4184042B87}"/>
              </a:ext>
            </a:extLst>
          </p:cNvPr>
          <p:cNvSpPr>
            <a:spLocks noGrp="1"/>
          </p:cNvSpPr>
          <p:nvPr>
            <p:ph type="sldNum" sz="quarter" idx="10"/>
          </p:nvPr>
        </p:nvSpPr>
        <p:spPr/>
        <p:txBody>
          <a:bodyPr/>
          <a:lstStyle/>
          <a:p>
            <a:fld id="{6C9C37D6-57F1-4938-9965-B985C1E2E464}" type="slidenum">
              <a:rPr lang="en-US" smtClean="0"/>
              <a:t>42</a:t>
            </a:fld>
            <a:endParaRPr lang="en-US"/>
          </a:p>
        </p:txBody>
      </p:sp>
    </p:spTree>
    <p:extLst>
      <p:ext uri="{BB962C8B-B14F-4D97-AF65-F5344CB8AC3E}">
        <p14:creationId xmlns:p14="http://schemas.microsoft.com/office/powerpoint/2010/main" val="2865370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A565B-CD37-9574-4C66-C1321141E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AFB53-0CBF-4341-7604-9776D96834C3}"/>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94EEFC4-C53C-0556-4DD0-C6A7D15DD8B9}"/>
              </a:ext>
            </a:extLst>
          </p:cNvPr>
          <p:cNvSpPr>
            <a:spLocks noGrp="1"/>
          </p:cNvSpPr>
          <p:nvPr>
            <p:ph type="body" idx="1"/>
          </p:nvPr>
        </p:nvSpPr>
        <p:spPr/>
        <p:txBody>
          <a:bodyPr/>
          <a:lstStyle/>
          <a:p>
            <a:r>
              <a:rPr lang="en-US" b="1">
                <a:ea typeface="Calibri"/>
                <a:cs typeface="Calibri"/>
              </a:rPr>
              <a:t>So now were ready to move into the topic of "Talking about books with your child." </a:t>
            </a:r>
            <a:r>
              <a:rPr lang="en-US" b="1"/>
              <a:t>Talking about books with your child builds the foundation for early reading.</a:t>
            </a:r>
            <a:r>
              <a:rPr lang="en-US"/>
              <a:t> </a:t>
            </a:r>
            <a:r>
              <a:rPr lang="en-US" b="1"/>
              <a:t>These everyday conversations help children:</a:t>
            </a:r>
            <a:endParaRPr lang="en-US">
              <a:ea typeface="Calibri"/>
              <a:cs typeface="Calibri"/>
            </a:endParaRPr>
          </a:p>
          <a:p>
            <a:pPr marL="171450" indent="-171450">
              <a:buFont typeface="Arial"/>
              <a:buChar char="•"/>
            </a:pPr>
            <a:r>
              <a:rPr lang="en-US" b="1"/>
              <a:t>Understand how books work</a:t>
            </a:r>
            <a:endParaRPr lang="en-US" b="1">
              <a:ea typeface="Calibri"/>
              <a:cs typeface="Calibri"/>
            </a:endParaRPr>
          </a:p>
          <a:p>
            <a:pPr marL="171450" indent="-171450">
              <a:buFont typeface="Arial"/>
              <a:buChar char="•"/>
            </a:pPr>
            <a:r>
              <a:rPr lang="en-US" b="1"/>
              <a:t>Learn how print and pictures carry meaning</a:t>
            </a:r>
            <a:endParaRPr lang="en-US" b="1">
              <a:ea typeface="Calibri"/>
              <a:cs typeface="Calibri"/>
            </a:endParaRPr>
          </a:p>
          <a:p>
            <a:pPr marL="171450" indent="-171450">
              <a:buFont typeface="Arial"/>
              <a:buChar char="•"/>
            </a:pPr>
            <a:r>
              <a:rPr lang="en-US" b="1"/>
              <a:t>Hear and use new words</a:t>
            </a:r>
            <a:endParaRPr lang="en-US" b="1">
              <a:ea typeface="Calibri"/>
              <a:cs typeface="Calibri"/>
            </a:endParaRPr>
          </a:p>
          <a:p>
            <a:pPr marL="171450" indent="-171450">
              <a:buFont typeface="Arial"/>
              <a:buChar char="•"/>
            </a:pPr>
            <a:r>
              <a:rPr lang="en-US" b="1"/>
              <a:t>Develop new ways to express their ideas</a:t>
            </a:r>
            <a:endParaRPr lang="en-US" b="1">
              <a:ea typeface="Calibri"/>
              <a:cs typeface="Calibri"/>
            </a:endParaRPr>
          </a:p>
          <a:p>
            <a:pPr marL="171450" indent="-171450">
              <a:buFont typeface="Arial"/>
              <a:buChar char="•"/>
            </a:pPr>
            <a:r>
              <a:rPr lang="en-US" b="1"/>
              <a:t>Build early skills that support future reading success</a:t>
            </a:r>
            <a:endParaRPr lang="en-US" b="1">
              <a:ea typeface="Calibri"/>
              <a:cs typeface="Calibri"/>
            </a:endParaRPr>
          </a:p>
          <a:p>
            <a:endParaRPr lang="en-US" b="1">
              <a:ea typeface="Calibri"/>
              <a:cs typeface="Calibri"/>
            </a:endParaRPr>
          </a:p>
        </p:txBody>
      </p:sp>
      <p:sp>
        <p:nvSpPr>
          <p:cNvPr id="4" name="Slide Number Placeholder 3">
            <a:extLst>
              <a:ext uri="{FF2B5EF4-FFF2-40B4-BE49-F238E27FC236}">
                <a16:creationId xmlns:a16="http://schemas.microsoft.com/office/drawing/2014/main" id="{F4BCA133-C4BF-9205-2AEB-6345CBA91358}"/>
              </a:ext>
            </a:extLst>
          </p:cNvPr>
          <p:cNvSpPr>
            <a:spLocks noGrp="1"/>
          </p:cNvSpPr>
          <p:nvPr>
            <p:ph type="sldNum" sz="quarter" idx="5"/>
          </p:nvPr>
        </p:nvSpPr>
        <p:spPr/>
        <p:txBody>
          <a:bodyPr/>
          <a:lstStyle/>
          <a:p>
            <a:fld id="{B1D499D3-6930-49CF-8119-D2C5A3421AFD}" type="slidenum">
              <a:rPr lang="en-US" smtClean="0"/>
              <a:t>43</a:t>
            </a:fld>
            <a:endParaRPr lang="en-US"/>
          </a:p>
        </p:txBody>
      </p:sp>
    </p:spTree>
    <p:extLst>
      <p:ext uri="{BB962C8B-B14F-4D97-AF65-F5344CB8AC3E}">
        <p14:creationId xmlns:p14="http://schemas.microsoft.com/office/powerpoint/2010/main" val="1159534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D0262-2497-65E1-9693-F1CA1879D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D1300-DB4C-21F3-BF54-F99B91C3447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11196B7-3356-B473-9390-90C67B6D19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Building Your Child’s Understanding Through Book Conversations</a:t>
            </a:r>
            <a:r>
              <a:rPr lang="en-US"/>
              <a:t> </a:t>
            </a:r>
          </a:p>
          <a:p>
            <a:endParaRPr lang="en-US"/>
          </a:p>
        </p:txBody>
      </p:sp>
      <p:sp>
        <p:nvSpPr>
          <p:cNvPr id="4" name="Slide Number Placeholder 3">
            <a:extLst>
              <a:ext uri="{FF2B5EF4-FFF2-40B4-BE49-F238E27FC236}">
                <a16:creationId xmlns:a16="http://schemas.microsoft.com/office/drawing/2014/main" id="{A485F492-4A61-28E1-BB23-B306CFB8BD41}"/>
              </a:ext>
            </a:extLst>
          </p:cNvPr>
          <p:cNvSpPr>
            <a:spLocks noGrp="1"/>
          </p:cNvSpPr>
          <p:nvPr>
            <p:ph type="sldNum" sz="quarter" idx="5"/>
          </p:nvPr>
        </p:nvSpPr>
        <p:spPr/>
        <p:txBody>
          <a:bodyPr/>
          <a:lstStyle/>
          <a:p>
            <a:fld id="{B1D499D3-6930-49CF-8119-D2C5A3421AFD}" type="slidenum">
              <a:rPr lang="en-US" smtClean="0"/>
              <a:t>5</a:t>
            </a:fld>
            <a:endParaRPr lang="en-US"/>
          </a:p>
        </p:txBody>
      </p:sp>
    </p:spTree>
    <p:extLst>
      <p:ext uri="{BB962C8B-B14F-4D97-AF65-F5344CB8AC3E}">
        <p14:creationId xmlns:p14="http://schemas.microsoft.com/office/powerpoint/2010/main" val="22086465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B1D00-D58D-092A-0AFF-8B9B2118A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0C994-392B-EC22-5A22-2596240C0CF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48CA365-190C-A35F-355C-28DC1CDF7D44}"/>
              </a:ext>
            </a:extLst>
          </p:cNvPr>
          <p:cNvSpPr>
            <a:spLocks noGrp="1"/>
          </p:cNvSpPr>
          <p:nvPr>
            <p:ph type="body" idx="1"/>
          </p:nvPr>
        </p:nvSpPr>
        <p:spPr/>
        <p:txBody>
          <a:bodyPr/>
          <a:lstStyle/>
          <a:p>
            <a:r>
              <a:rPr lang="en-US" b="1"/>
              <a:t>On this slide, we’re highlighting some of the powerful ways that simply </a:t>
            </a:r>
            <a:r>
              <a:rPr lang="en-US" b="1" i="1"/>
              <a:t>talking</a:t>
            </a:r>
            <a:r>
              <a:rPr lang="en-US" b="1"/>
              <a:t> about books supports your child’s early reading development. These are small moments that make a big difference.</a:t>
            </a:r>
            <a:endParaRPr lang="en-US" b="1">
              <a:ea typeface="Calibri"/>
              <a:cs typeface="Calibri"/>
            </a:endParaRPr>
          </a:p>
          <a:p>
            <a:endParaRPr lang="en-US" b="1"/>
          </a:p>
          <a:p>
            <a:r>
              <a:rPr lang="en-US" b="1"/>
              <a:t>First, children learn how to hold a book and understand its parts. When we show them the front cover, the title, the pictures, and how to turn pages, they begin to understand how books work.</a:t>
            </a:r>
            <a:endParaRPr lang="en-US" b="1">
              <a:ea typeface="Calibri"/>
              <a:cs typeface="Calibri"/>
            </a:endParaRPr>
          </a:p>
          <a:p>
            <a:endParaRPr lang="en-US" b="1"/>
          </a:p>
          <a:p>
            <a:r>
              <a:rPr lang="en-US" b="1"/>
              <a:t>They also learn that we read words from left to right. Even before they can read on their own, watching you point to words and move across the page helps them understand the direction of print.</a:t>
            </a:r>
            <a:endParaRPr lang="en-US" b="1">
              <a:ea typeface="Calibri"/>
              <a:cs typeface="Calibri"/>
            </a:endParaRPr>
          </a:p>
          <a:p>
            <a:endParaRPr lang="en-US" b="1"/>
          </a:p>
          <a:p>
            <a:r>
              <a:rPr lang="en-US" b="1" i="0" u="none" strike="noStrike" kern="1200">
                <a:effectLst/>
              </a:rPr>
              <a:t>Talking about books </a:t>
            </a:r>
            <a:r>
              <a:rPr lang="en-US" b="1"/>
              <a:t>also </a:t>
            </a:r>
            <a:r>
              <a:rPr lang="en-US" b="1" i="0" u="none" strike="noStrike" kern="1200">
                <a:effectLst/>
              </a:rPr>
              <a:t>helps </a:t>
            </a:r>
            <a:r>
              <a:rPr lang="en-US" b="1"/>
              <a:t>children </a:t>
            </a:r>
            <a:r>
              <a:rPr lang="en-US" b="1" i="0" u="none" strike="noStrike" kern="1200">
                <a:effectLst/>
              </a:rPr>
              <a:t>see that pictures stand for real things</a:t>
            </a:r>
            <a:r>
              <a:rPr lang="en-US" b="1"/>
              <a:t>. When you point to a picture and name it—‘That’s a butterfly’ or ‘Look at the tall tree’—children connect the image to the real world.</a:t>
            </a:r>
            <a:endParaRPr lang="en-US" b="1">
              <a:ea typeface="Calibri"/>
              <a:cs typeface="Calibri"/>
            </a:endParaRPr>
          </a:p>
          <a:p>
            <a:endParaRPr lang="en-US" b="1"/>
          </a:p>
          <a:p>
            <a:r>
              <a:rPr lang="en-US" b="1"/>
              <a:t>They begin to understand </a:t>
            </a:r>
            <a:r>
              <a:rPr lang="en-US" b="1" i="0" u="none" strike="noStrike" kern="1200">
                <a:effectLst/>
              </a:rPr>
              <a:t>that print tells a story</a:t>
            </a:r>
            <a:r>
              <a:rPr lang="en-US" b="1"/>
              <a:t>. As you read and talk about what’s happening</a:t>
            </a:r>
            <a:r>
              <a:rPr lang="en-US" b="1" i="0" u="none" strike="noStrike" kern="1200">
                <a:effectLst/>
              </a:rPr>
              <a:t>, </a:t>
            </a:r>
            <a:r>
              <a:rPr lang="en-US" b="1"/>
              <a:t>children learn that the words on the page carry meaning.</a:t>
            </a:r>
            <a:endParaRPr lang="en-US" b="1">
              <a:ea typeface="Calibri"/>
              <a:cs typeface="Calibri"/>
            </a:endParaRPr>
          </a:p>
          <a:p>
            <a:endParaRPr lang="en-US" b="1"/>
          </a:p>
          <a:p>
            <a:r>
              <a:rPr lang="en-US" b="1"/>
              <a:t>These conversations also help children </a:t>
            </a:r>
            <a:r>
              <a:rPr lang="en-US" b="1" i="0" u="none" strike="noStrike" kern="1200">
                <a:effectLst/>
              </a:rPr>
              <a:t>find new ways to say things</a:t>
            </a:r>
            <a:r>
              <a:rPr lang="en-US" b="1"/>
              <a:t>. When you model richer or more precise language—like saying ‘gigantic’ instead of ‘big’—children hear new ways to express their ideas.</a:t>
            </a:r>
            <a:endParaRPr lang="en-US" b="1">
              <a:ea typeface="Calibri"/>
              <a:cs typeface="Calibri"/>
            </a:endParaRPr>
          </a:p>
          <a:p>
            <a:endParaRPr lang="en-US" b="1"/>
          </a:p>
          <a:p>
            <a:r>
              <a:rPr lang="en-US" b="1"/>
              <a:t>And finally</a:t>
            </a:r>
            <a:r>
              <a:rPr lang="en-US" b="1" i="0" u="none" strike="noStrike" kern="1200">
                <a:effectLst/>
              </a:rPr>
              <a:t>, </a:t>
            </a:r>
            <a:r>
              <a:rPr lang="en-US" b="1"/>
              <a:t>talking about books helps children </a:t>
            </a:r>
            <a:r>
              <a:rPr lang="en-US" b="1" i="0" u="none" strike="noStrike" kern="1200">
                <a:effectLst/>
              </a:rPr>
              <a:t>learn new words.</a:t>
            </a:r>
            <a:r>
              <a:rPr lang="en-US" b="1"/>
              <a:t> Every book introduces vocabulary they might not hear in everyday routines, which builds their language and supports later reading comprehension.</a:t>
            </a:r>
            <a:endParaRPr lang="en-US" b="1">
              <a:ea typeface="Calibri"/>
              <a:cs typeface="Calibri"/>
            </a:endParaRPr>
          </a:p>
          <a:p>
            <a:endParaRPr lang="en-US" b="1"/>
          </a:p>
          <a:p>
            <a:r>
              <a:rPr lang="en-US" b="1"/>
              <a:t>All of these skills grow naturally when families talk about books together, even for just a few minutes a day.”</a:t>
            </a:r>
            <a:endParaRPr lang="en-US" b="1">
              <a:ea typeface="Calibri"/>
              <a:cs typeface="Calibri"/>
            </a:endParaRPr>
          </a:p>
          <a:p>
            <a:endParaRPr lang="en-US" sz="1200" b="1" i="0" kern="1200">
              <a:solidFill>
                <a:schemeClr val="tx1"/>
              </a:solidFill>
              <a:effectLst/>
              <a:latin typeface="+mn-lt"/>
              <a:ea typeface="Calibri"/>
              <a:cs typeface="Calibri"/>
            </a:endParaRPr>
          </a:p>
          <a:p>
            <a:pPr fontAlgn="base"/>
            <a:r>
              <a:rPr lang="en-US" sz="1200" b="0" i="0" kern="1200">
                <a:solidFill>
                  <a:schemeClr val="tx1"/>
                </a:solidFill>
                <a:effectLst/>
                <a:latin typeface="+mn-lt"/>
                <a:ea typeface="+mn-ea"/>
                <a:cs typeface="+mn-cs"/>
              </a:rPr>
              <a:t>​</a:t>
            </a:r>
            <a:r>
              <a:rPr lang="en-US" b="1"/>
              <a:t>Note: </a:t>
            </a:r>
            <a:r>
              <a:rPr lang="en-US"/>
              <a:t>This slide explains why the topic is important/the session big ideas. </a:t>
            </a:r>
            <a:endParaRPr lang="en-US">
              <a:ea typeface="Calibri"/>
              <a:cs typeface="Calibri"/>
            </a:endParaRPr>
          </a:p>
          <a:p>
            <a:endParaRPr lang="en-US" sz="1200" b="0" i="0" kern="1200">
              <a:solidFill>
                <a:schemeClr val="tx1"/>
              </a:solidFill>
              <a:effectLst/>
              <a:latin typeface="+mn-lt"/>
              <a:ea typeface="Calibri"/>
              <a:cs typeface="Calibri"/>
            </a:endParaRPr>
          </a:p>
          <a:p>
            <a:endParaRPr lang="en-US"/>
          </a:p>
        </p:txBody>
      </p:sp>
      <p:sp>
        <p:nvSpPr>
          <p:cNvPr id="4" name="Slide Number Placeholder 3">
            <a:extLst>
              <a:ext uri="{FF2B5EF4-FFF2-40B4-BE49-F238E27FC236}">
                <a16:creationId xmlns:a16="http://schemas.microsoft.com/office/drawing/2014/main" id="{27674F91-82CB-268B-299B-9341EEA70E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02324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What does it mean to talk about a book?</a:t>
            </a:r>
          </a:p>
          <a:p>
            <a:r>
              <a:rPr lang="en-US" sz="1200" b="0" i="0" u="none" strike="noStrike" kern="1200">
                <a:solidFill>
                  <a:schemeClr val="tx1"/>
                </a:solidFill>
                <a:effectLst/>
                <a:latin typeface="+mn-lt"/>
                <a:ea typeface="+mn-ea"/>
                <a:cs typeface="+mn-cs"/>
              </a:rPr>
              <a:t>Read through each box</a:t>
            </a:r>
          </a:p>
          <a:p>
            <a:endParaRPr lang="en-US"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Guiding question to Check for Understanding: </a:t>
            </a:r>
            <a:r>
              <a:rPr lang="en-US" sz="1200" b="0" i="0" u="none" strike="noStrike" kern="1200">
                <a:solidFill>
                  <a:schemeClr val="tx1"/>
                </a:solidFill>
                <a:effectLst/>
                <a:latin typeface="+mn-lt"/>
                <a:ea typeface="+mn-ea"/>
                <a:cs typeface="+mn-cs"/>
              </a:rPr>
              <a:t>How is talking about a book different than reading a book with your child?</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45</a:t>
            </a:fld>
            <a:endParaRPr lang="en-US"/>
          </a:p>
        </p:txBody>
      </p:sp>
    </p:spTree>
    <p:extLst>
      <p:ext uri="{BB962C8B-B14F-4D97-AF65-F5344CB8AC3E}">
        <p14:creationId xmlns:p14="http://schemas.microsoft.com/office/powerpoint/2010/main" val="25898819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239BF-BEAA-C30C-12FE-24C26A006D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487DE-CE05-0C91-6DCB-CB4FA462501C}"/>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7E520B6-2E92-DE5A-FEE9-D7224F442685}"/>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Here are some strategies for talking about books with your child. </a:t>
            </a:r>
            <a:r>
              <a:rPr lang="en-US" sz="1200" b="1"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r>
              <a:rPr lang="en-US" b="1"/>
              <a:t>Tip 1 — Talk about what you both see in the pictures. Name colors, shapes, and objects. For example: “Look at that big red truck! I see a circle wheel and a square window. What do you see?”</a:t>
            </a:r>
            <a:endParaRPr lang="en-US" b="1">
              <a:ea typeface="Calibri"/>
              <a:cs typeface="Calibri"/>
            </a:endParaRPr>
          </a:p>
          <a:p>
            <a:r>
              <a:rPr lang="en-US" b="1"/>
              <a:t>Tip 2 — Talk about what is happening in the story. An example </a:t>
            </a:r>
            <a:r>
              <a:rPr lang="en-US" b="1" err="1"/>
              <a:t>migh</a:t>
            </a:r>
            <a:r>
              <a:rPr lang="en-US" b="1"/>
              <a:t> be: “Oh, the puppy is running after the ball. It looks like he really wants to catch it!”</a:t>
            </a:r>
            <a:endParaRPr lang="en-US" b="1">
              <a:ea typeface="Calibri" panose="020F0502020204030204"/>
              <a:cs typeface="Calibri" panose="020F0502020204030204"/>
            </a:endParaRPr>
          </a:p>
          <a:p>
            <a:r>
              <a:rPr lang="en-US" b="1"/>
              <a:t>Tip 3 — Guess what might happen next in the story. For instance: “The girl is climbing the ladder. What do you think she’s going to do next? Maybe she’ll slide down!”</a:t>
            </a:r>
            <a:endParaRPr lang="en-US" b="1">
              <a:ea typeface="Calibri" panose="020F0502020204030204"/>
              <a:cs typeface="Calibri" panose="020F0502020204030204"/>
            </a:endParaRPr>
          </a:p>
          <a:p>
            <a:r>
              <a:rPr lang="en-US" b="1"/>
              <a:t>Tip 4 — Make connections between the book and your life or what you know. Such as: “They’re having a picnic in the park. Remember when we had a picnic last summer? What did we bring?”</a:t>
            </a:r>
            <a:endParaRPr lang="en-US" b="1">
              <a:ea typeface="Calibri" panose="020F0502020204030204"/>
              <a:cs typeface="Calibri" panose="020F0502020204030204"/>
            </a:endParaRPr>
          </a:p>
          <a:p>
            <a:endParaRPr lang="en-US" b="1">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47EA8ADE-BDA6-B57F-708D-4DB2A3645A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0956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1B296-D9A7-E853-55EE-A90B8E993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E053BB-9505-2797-5CE7-A10DB6E0655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4D775708-2802-3FDB-16C0-1F63B627F2C0}"/>
              </a:ext>
            </a:extLst>
          </p:cNvPr>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Unsure of how to go about talking about books with your child? Here are a few strategies</a:t>
            </a:r>
          </a:p>
          <a:p>
            <a:pPr rtl="0" fontAlgn="base"/>
            <a:endParaRPr lang="en-US" sz="1200" b="1" i="0" u="none" strike="noStrike" kern="1200">
              <a:solidFill>
                <a:schemeClr val="tx1"/>
              </a:solidFill>
              <a:effectLst/>
              <a:latin typeface="+mn-lt"/>
              <a:ea typeface="+mn-ea"/>
              <a:cs typeface="+mn-cs"/>
            </a:endParaRPr>
          </a:p>
          <a:p>
            <a:pPr rtl="0" fontAlgn="base"/>
            <a:r>
              <a:rPr lang="en-US" sz="1200" b="1" i="0" u="none" strike="noStrike" kern="1200">
                <a:solidFill>
                  <a:schemeClr val="tx1"/>
                </a:solidFill>
                <a:effectLst/>
                <a:latin typeface="+mn-lt"/>
                <a:ea typeface="+mn-ea"/>
                <a:cs typeface="+mn-cs"/>
              </a:rPr>
              <a:t>Expand - Expand on your child’s response by adding a few more words. For example, Yes, it’s a big, red, fire truck. </a:t>
            </a:r>
            <a:r>
              <a:rPr lang="en-US" sz="1200" b="1" i="0" kern="1200">
                <a:solidFill>
                  <a:schemeClr val="tx1"/>
                </a:solidFill>
                <a:effectLst/>
                <a:latin typeface="+mn-lt"/>
                <a:ea typeface="+mn-ea"/>
                <a:cs typeface="+mn-cs"/>
              </a:rPr>
              <a:t>​</a:t>
            </a:r>
          </a:p>
          <a:p>
            <a:pPr rtl="0" fontAlgn="base"/>
            <a:r>
              <a:rPr lang="en-US" sz="1200" b="1"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Repeat - Ask your child to repeat what you said. For example, Yes, it’s a big, red, fire truck. Can you say that? </a:t>
            </a:r>
            <a:r>
              <a:rPr lang="en-US" sz="1200" b="1" i="0" kern="1200">
                <a:solidFill>
                  <a:schemeClr val="tx1"/>
                </a:solidFill>
                <a:effectLst/>
                <a:latin typeface="+mn-lt"/>
                <a:ea typeface="+mn-ea"/>
                <a:cs typeface="+mn-cs"/>
              </a:rPr>
              <a:t>​</a:t>
            </a:r>
          </a:p>
          <a:p>
            <a:pPr rtl="0" fontAlgn="base"/>
            <a:r>
              <a:rPr lang="en-US" sz="1200" b="1"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Caution - Do not point out errors when you expand and repeat. Instead, repeat what your child said using correct pronunciation. For example, if your child says burn instead of brown, you can say that’s right, a brown cocoon. </a:t>
            </a:r>
            <a:r>
              <a:rPr lang="en-US" sz="1200" b="1" i="0" kern="1200">
                <a:solidFill>
                  <a:schemeClr val="tx1"/>
                </a:solidFill>
                <a:effectLst/>
                <a:latin typeface="+mn-lt"/>
                <a:ea typeface="+mn-ea"/>
                <a:cs typeface="+mn-cs"/>
              </a:rPr>
              <a:t>​</a:t>
            </a:r>
          </a:p>
          <a:p>
            <a:pPr rtl="0" fontAlgn="base"/>
            <a:r>
              <a:rPr lang="en-US" sz="1200" b="1"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Support - Say all the sounds in the word slowly and clearly for your child. This focuses his attention on the sounds and the way your mouth looks when making them /b - r ow - n/.</a:t>
            </a:r>
            <a:r>
              <a:rPr lang="en-US" sz="1200" b="1" i="0" kern="1200">
                <a:solidFill>
                  <a:schemeClr val="tx1"/>
                </a:solidFill>
                <a:effectLst/>
                <a:latin typeface="+mn-lt"/>
                <a:ea typeface="+mn-ea"/>
                <a:cs typeface="+mn-cs"/>
              </a:rPr>
              <a:t>​</a:t>
            </a:r>
          </a:p>
          <a:p>
            <a:pPr rtl="0" fontAlgn="base"/>
            <a:r>
              <a:rPr lang="en-US" sz="1200" b="1"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3EDA7B74-854F-B911-1E05-E9DA6FD301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1472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FC07D-8073-8186-92B8-FF5D3E759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0513C-7699-E4DE-09A4-891928597F8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B3AE5C9-11E8-6ECA-B6A3-768389EEBED6}"/>
              </a:ext>
            </a:extLst>
          </p:cNvPr>
          <p:cNvSpPr>
            <a:spLocks noGrp="1"/>
          </p:cNvSpPr>
          <p:nvPr>
            <p:ph type="body" idx="1"/>
          </p:nvPr>
        </p:nvSpPr>
        <p:spPr/>
        <p:txBody>
          <a:bodyPr/>
          <a:lstStyle/>
          <a:p>
            <a:r>
              <a:rPr lang="en-US" b="1"/>
              <a:t>One powerful habit that makes a big difference in your child’s literacy development is asking questions while you talk about or read books together.</a:t>
            </a:r>
            <a:endParaRPr lang="en-US" b="1">
              <a:ea typeface="Calibri"/>
              <a:cs typeface="Calibri"/>
            </a:endParaRPr>
          </a:p>
          <a:p>
            <a:endParaRPr lang="en-US" b="1">
              <a:ea typeface="Calibri"/>
              <a:cs typeface="Calibri"/>
            </a:endParaRPr>
          </a:p>
          <a:p>
            <a:r>
              <a:rPr lang="en-US" b="1"/>
              <a:t>When we ask children questions, we invite them to think more deeply, use new words, explain their ideas, and make sense of the letters and sounds they see on the page. These small conversations help children become active thinkers rather than just listeners.</a:t>
            </a:r>
            <a:endParaRPr lang="en-US" b="1">
              <a:ea typeface="Calibri"/>
              <a:cs typeface="Calibri"/>
            </a:endParaRPr>
          </a:p>
          <a:p>
            <a:endParaRPr lang="en-US" b="1">
              <a:ea typeface="Calibri"/>
              <a:cs typeface="Calibri"/>
            </a:endParaRPr>
          </a:p>
          <a:p>
            <a:r>
              <a:rPr lang="en-US" b="1"/>
              <a:t>Asking questions turns reading into a back‑and‑forth experience, and that back‑and‑forth is what builds strong language and early reading skills. Even simple questions can open the door to big learning moments.</a:t>
            </a:r>
            <a:endParaRPr lang="en-US" b="1">
              <a:ea typeface="Calibri"/>
              <a:cs typeface="Calibri"/>
            </a:endParaRPr>
          </a:p>
          <a:p>
            <a:endParaRPr lang="en-US" b="1">
              <a:ea typeface="Calibri"/>
              <a:cs typeface="Calibri"/>
            </a:endParaRPr>
          </a:p>
        </p:txBody>
      </p:sp>
      <p:sp>
        <p:nvSpPr>
          <p:cNvPr id="4" name="Slide Number Placeholder 3">
            <a:extLst>
              <a:ext uri="{FF2B5EF4-FFF2-40B4-BE49-F238E27FC236}">
                <a16:creationId xmlns:a16="http://schemas.microsoft.com/office/drawing/2014/main" id="{8F3DA17B-B4E8-FEB3-F2A6-3AC2EB70193A}"/>
              </a:ext>
            </a:extLst>
          </p:cNvPr>
          <p:cNvSpPr>
            <a:spLocks noGrp="1"/>
          </p:cNvSpPr>
          <p:nvPr>
            <p:ph type="sldNum" sz="quarter" idx="5"/>
          </p:nvPr>
        </p:nvSpPr>
        <p:spPr/>
        <p:txBody>
          <a:bodyPr/>
          <a:lstStyle/>
          <a:p>
            <a:fld id="{B1D499D3-6930-49CF-8119-D2C5A3421AFD}" type="slidenum">
              <a:rPr lang="en-US" smtClean="0"/>
              <a:t>48</a:t>
            </a:fld>
            <a:endParaRPr lang="en-US"/>
          </a:p>
        </p:txBody>
      </p:sp>
    </p:spTree>
    <p:extLst>
      <p:ext uri="{BB962C8B-B14F-4D97-AF65-F5344CB8AC3E}">
        <p14:creationId xmlns:p14="http://schemas.microsoft.com/office/powerpoint/2010/main" val="14631866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1284B-8D05-19A0-2DD3-5BCDCA48D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2AA2F-7217-BA74-4B39-00D03F034EF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DA605E2-71D7-F18F-24C0-84C5D4F75B3A}"/>
              </a:ext>
            </a:extLst>
          </p:cNvPr>
          <p:cNvSpPr>
            <a:spLocks noGrp="1"/>
          </p:cNvSpPr>
          <p:nvPr>
            <p:ph type="body" idx="1"/>
          </p:nvPr>
        </p:nvSpPr>
        <p:spPr/>
        <p:txBody>
          <a:bodyPr/>
          <a:lstStyle/>
          <a:p>
            <a:r>
              <a:rPr lang="en-US" b="1">
                <a:solidFill>
                  <a:srgbClr val="01090A"/>
                </a:solidFill>
              </a:rPr>
              <a:t>When we ask children questions while we read or look at books together, we’re doing much more than checking if they’re paying attention. Questions actually help children grow as thinkers and readers.</a:t>
            </a:r>
            <a:endParaRPr lang="en-US" b="1">
              <a:solidFill>
                <a:srgbClr val="01090A"/>
              </a:solidFill>
              <a:ea typeface="Calibri"/>
              <a:cs typeface="Calibri"/>
            </a:endParaRPr>
          </a:p>
          <a:p>
            <a:endParaRPr lang="en-US" b="1">
              <a:solidFill>
                <a:srgbClr val="01090A"/>
              </a:solidFill>
              <a:ea typeface="Calibri"/>
              <a:cs typeface="Calibri"/>
            </a:endParaRPr>
          </a:p>
          <a:p>
            <a:r>
              <a:rPr lang="en-US" b="1">
                <a:solidFill>
                  <a:srgbClr val="01090A"/>
                </a:solidFill>
              </a:rPr>
              <a:t>First, asking questions helps children think in new ways. When we say things like, ‘Why do you think the character did that?’ or ‘How else could they solve this problem?’ we’re encouraging children to look beyond the surface and explore different possibilities.</a:t>
            </a:r>
            <a:endParaRPr lang="en-US" b="1">
              <a:solidFill>
                <a:srgbClr val="01090A"/>
              </a:solidFill>
              <a:ea typeface="Calibri"/>
              <a:cs typeface="Calibri"/>
            </a:endParaRPr>
          </a:p>
          <a:p>
            <a:endParaRPr lang="en-US" b="1">
              <a:solidFill>
                <a:srgbClr val="01090A"/>
              </a:solidFill>
            </a:endParaRPr>
          </a:p>
          <a:p>
            <a:r>
              <a:rPr lang="en-US" b="1">
                <a:solidFill>
                  <a:srgbClr val="01090A"/>
                </a:solidFill>
              </a:rPr>
              <a:t>Questions also help children consider new words and ideas. When we pause to ask, ‘What do you think this word means?’ or ‘Have you ever heard that word before?’ we’re helping them build vocabulary and connect new ideas to what they already know.</a:t>
            </a:r>
            <a:endParaRPr lang="en-US" b="1">
              <a:solidFill>
                <a:srgbClr val="01090A"/>
              </a:solidFill>
              <a:ea typeface="Calibri"/>
              <a:cs typeface="Calibri"/>
            </a:endParaRPr>
          </a:p>
          <a:p>
            <a:endParaRPr lang="en-US" b="1">
              <a:solidFill>
                <a:srgbClr val="01090A"/>
              </a:solidFill>
            </a:endParaRPr>
          </a:p>
          <a:p>
            <a:r>
              <a:rPr lang="en-US" b="1">
                <a:solidFill>
                  <a:srgbClr val="01090A"/>
                </a:solidFill>
              </a:rPr>
              <a:t>Another benefit is that questions encourage children to explain their thinking. When we ask, ‘How did you figure that out?’ or ‘What made you think that?’ children learn to put their thoughts into words, which strengthens both language and comprehension.</a:t>
            </a:r>
            <a:endParaRPr lang="en-US" b="1">
              <a:solidFill>
                <a:srgbClr val="01090A"/>
              </a:solidFill>
              <a:ea typeface="Calibri"/>
              <a:cs typeface="Calibri"/>
            </a:endParaRPr>
          </a:p>
          <a:p>
            <a:endParaRPr lang="en-US" b="1">
              <a:solidFill>
                <a:srgbClr val="01090A"/>
              </a:solidFill>
            </a:endParaRPr>
          </a:p>
          <a:p>
            <a:r>
              <a:rPr lang="en-US" b="1">
                <a:solidFill>
                  <a:srgbClr val="01090A"/>
                </a:solidFill>
              </a:rPr>
              <a:t>And finally, asking questions helps children make sense of letters, sounds, and words. Simple prompts like, ‘What sound does this letter make?’ or ‘Do you see any words you know on this page?’ help children notice the building blocks of reading.</a:t>
            </a:r>
            <a:endParaRPr lang="en-US" b="1">
              <a:solidFill>
                <a:srgbClr val="01090A"/>
              </a:solidFill>
              <a:ea typeface="Calibri"/>
              <a:cs typeface="Calibri"/>
            </a:endParaRPr>
          </a:p>
          <a:p>
            <a:r>
              <a:rPr lang="en-US" b="1">
                <a:solidFill>
                  <a:srgbClr val="01090A"/>
                </a:solidFill>
              </a:rPr>
              <a:t>These small, everyday questions turn book time into a powerful learning moment—and they help children become confident, curious readers.</a:t>
            </a:r>
            <a:endParaRPr lang="en-US" b="1">
              <a:solidFill>
                <a:srgbClr val="01090A"/>
              </a:solidFill>
              <a:ea typeface="Calibri"/>
              <a:cs typeface="Calibri"/>
            </a:endParaRPr>
          </a:p>
          <a:p>
            <a:endParaRPr lang="en-US" sz="1200" b="1" i="0" kern="1200">
              <a:solidFill>
                <a:srgbClr val="01090A"/>
              </a:solidFill>
              <a:effectLst/>
              <a:latin typeface="+mn-lt"/>
              <a:ea typeface="Calibri"/>
              <a:cs typeface="Calibri"/>
            </a:endParaRPr>
          </a:p>
          <a:p>
            <a:endParaRPr lang="en-US" b="1">
              <a:solidFill>
                <a:srgbClr val="01090A"/>
              </a:solidFill>
              <a:ea typeface="Calibri"/>
              <a:cs typeface="Calibri"/>
            </a:endParaRPr>
          </a:p>
          <a:p>
            <a:pPr rtl="0" fontAlgn="base"/>
            <a:r>
              <a:rPr lang="en-US" b="1">
                <a:solidFill>
                  <a:srgbClr val="01090A"/>
                </a:solidFill>
              </a:rPr>
              <a:t>​​</a:t>
            </a:r>
            <a:endParaRPr lang="en-US" sz="1200" b="1" i="0" kern="1200">
              <a:solidFill>
                <a:srgbClr val="01090A"/>
              </a:solidFill>
              <a:effectLst/>
              <a:latin typeface="+mn-lt"/>
              <a:ea typeface="Calibri"/>
              <a:cs typeface="Calibri"/>
            </a:endParaRPr>
          </a:p>
          <a:p>
            <a:pPr rtl="0" fontAlgn="base"/>
            <a:r>
              <a:rPr lang="en-US" sz="1200" b="1" i="0" kern="1200">
                <a:solidFill>
                  <a:srgbClr val="01090A"/>
                </a:solidFill>
                <a:effectLst/>
                <a:latin typeface="+mn-lt"/>
                <a:ea typeface="+mn-ea"/>
                <a:cs typeface="+mn-cs"/>
              </a:rPr>
              <a:t>​</a:t>
            </a:r>
            <a:endParaRPr lang="en-US" sz="1200" b="1" i="0" kern="1200">
              <a:solidFill>
                <a:srgbClr val="01090A"/>
              </a:solidFill>
              <a:effectLst/>
              <a:latin typeface="+mn-lt"/>
              <a:ea typeface="Calibri"/>
              <a:cs typeface="Calibri"/>
            </a:endParaRPr>
          </a:p>
          <a:p>
            <a:pPr rtl="0" fontAlgn="base"/>
            <a:r>
              <a:rPr lang="en-US" sz="1200" b="1" i="0" kern="1200">
                <a:solidFill>
                  <a:srgbClr val="01090A"/>
                </a:solidFill>
                <a:effectLst/>
                <a:latin typeface="+mn-lt"/>
                <a:ea typeface="+mn-ea"/>
                <a:cs typeface="+mn-cs"/>
              </a:rPr>
              <a:t>​</a:t>
            </a:r>
            <a:endParaRPr lang="en-US" sz="1200" b="1" i="0" kern="1200">
              <a:solidFill>
                <a:srgbClr val="01090A"/>
              </a:solidFill>
              <a:effectLst/>
              <a:latin typeface="+mn-lt"/>
              <a:ea typeface="Calibri"/>
              <a:cs typeface="Calibri"/>
            </a:endParaRPr>
          </a:p>
          <a:p>
            <a:endParaRPr lang="en-US" b="1">
              <a:solidFill>
                <a:srgbClr val="01090A"/>
              </a:solidFill>
              <a:ea typeface="Calibri"/>
              <a:cs typeface="Calibri"/>
            </a:endParaRPr>
          </a:p>
        </p:txBody>
      </p:sp>
      <p:sp>
        <p:nvSpPr>
          <p:cNvPr id="4" name="Slide Number Placeholder 3">
            <a:extLst>
              <a:ext uri="{FF2B5EF4-FFF2-40B4-BE49-F238E27FC236}">
                <a16:creationId xmlns:a16="http://schemas.microsoft.com/office/drawing/2014/main" id="{30558BB1-7B9D-8820-A7E0-F2D0FAD06F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71323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DF7B0-9594-53C7-AE97-E56D70970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30B4C-5893-7E88-AF6F-35C458316CEF}"/>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8481585-EF2E-B425-5B0A-5824EC3FB6CB}"/>
              </a:ext>
            </a:extLst>
          </p:cNvPr>
          <p:cNvSpPr>
            <a:spLocks noGrp="1"/>
          </p:cNvSpPr>
          <p:nvPr>
            <p:ph type="body" idx="1"/>
          </p:nvPr>
        </p:nvSpPr>
        <p:spPr/>
        <p:txBody>
          <a:bodyPr/>
          <a:lstStyle/>
          <a:p>
            <a:r>
              <a:rPr lang="en-US" b="1"/>
              <a:t>Asking questions helps to make talking about or reading books interactive. For preschoolers, ask questions that start with “why.” Or, “where.” Or, “I wonder.” Questions that don't have a yes or no answer. If possible, personalize stories by relating them to situations in your child’s life. Let’s watch a video to learn more. </a:t>
            </a:r>
            <a:endParaRPr lang="en-US" b="1">
              <a:solidFill>
                <a:srgbClr val="444444"/>
              </a:solidFill>
            </a:endParaRPr>
          </a:p>
          <a:p>
            <a:endParaRPr lang="en-US">
              <a:solidFill>
                <a:srgbClr val="444444"/>
              </a:solidFill>
            </a:endParaRPr>
          </a:p>
          <a:p>
            <a:endParaRPr lang="en-US">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Video: </a:t>
            </a:r>
            <a:r>
              <a:rPr lang="en-US" sz="1200" b="0" i="0" kern="1200">
                <a:solidFill>
                  <a:schemeClr val="tx1"/>
                </a:solidFill>
                <a:effectLst/>
                <a:latin typeface="+mn-lt"/>
                <a:ea typeface="+mn-ea"/>
                <a:cs typeface="+mn-cs"/>
              </a:rPr>
              <a:t>Questions to Ask When Reading to Children (3:54)</a:t>
            </a:r>
          </a:p>
          <a:p>
            <a:r>
              <a:rPr lang="en-US">
                <a:solidFill>
                  <a:srgbClr val="444444"/>
                </a:solidFill>
              </a:rPr>
              <a:t>Video link: </a:t>
            </a:r>
            <a:r>
              <a:rPr lang="en-US">
                <a:solidFill>
                  <a:srgbClr val="444444"/>
                </a:solidFill>
                <a:hlinkClick r:id="rId3"/>
              </a:rPr>
              <a:t>https://youtu.be/j9j5c3sj-60?si=pod0CqdZrbxTSssO</a:t>
            </a:r>
            <a:endParaRPr lang="en-US">
              <a:solidFill>
                <a:srgbClr val="444444"/>
              </a:solidFill>
              <a:ea typeface="Calibri"/>
              <a:cs typeface="Calibri"/>
              <a:hlinkClick r:id="rId3"/>
            </a:endParaRPr>
          </a:p>
          <a:p>
            <a:r>
              <a:rPr lang="en-US">
                <a:solidFill>
                  <a:srgbClr val="444444"/>
                </a:solidFill>
                <a:ea typeface="Calibri"/>
                <a:cs typeface="Calibri"/>
              </a:rPr>
              <a:t>Transcript: </a:t>
            </a:r>
            <a:r>
              <a:rPr lang="en-US">
                <a:solidFill>
                  <a:srgbClr val="444444"/>
                </a:solidFill>
              </a:rPr>
              <a:t>So today we're going to read Izzy's Unicorn Adventure there's Michael he's got the same name was you where's your name show me what your name there you go what do you think this book's going to be about adventures yes do you like her hair it's very cool there once was a beautiful unicorn with a beautiful name the unicorn was called easy and easy love to play games you like to play games you do yeah look at her friends I like that one do you like that one that one the gold one pretty what does that say easy and the flowers how cool is that off is he trotted to find another place to play I'm lucky to have an adventure on such a beautiful day what do you think unicorns do in their spare time do you think they watch </a:t>
            </a:r>
            <a:r>
              <a:rPr lang="en-US" err="1">
                <a:solidFill>
                  <a:srgbClr val="444444"/>
                </a:solidFill>
              </a:rPr>
              <a:t>telly</a:t>
            </a:r>
            <a:r>
              <a:rPr lang="en-US">
                <a:solidFill>
                  <a:srgbClr val="444444"/>
                </a:solidFill>
              </a:rPr>
              <a:t> yeah do you think they play on their iPads what do you think they like to eat if it </a:t>
            </a:r>
            <a:r>
              <a:rPr lang="en-US" err="1">
                <a:solidFill>
                  <a:srgbClr val="444444"/>
                </a:solidFill>
              </a:rPr>
              <a:t>ain't</a:t>
            </a:r>
            <a:r>
              <a:rPr lang="en-US">
                <a:solidFill>
                  <a:srgbClr val="444444"/>
                </a:solidFill>
              </a:rPr>
              <a:t> grass cotton candy that is a really good answer the clouds were made of marshmallow fluff and the trees were lollipops so you were close with cotton candy but these are marshmallows but soon all this sugar gave is a tooth ache that's why we have to brush our teeth isn't it every night yeah next is he galloped into a magical wood is he said aloud this enchanted forest looks good look at that what's that yeah and who's made that the fairy look she's made your name with all their magic lights whoa what's happened in the forest now do you think it looks a bit scary now looks a bit spooky what's that a bat and what's that wow what noise does they all make I don't know what noise a bat makes oh it's good knowledge look all the snow on the trees who lives places like this where it's all snowy Chris father Christmas yeah is he decided with a flick of a tail to jump in a boat and soon easy set sail what's that see oh really she's a funny fellow yes what's happened her hooves the gold what does that mean she's warm easy do you think that's her home do you think that's where she should be she thinks she's </a:t>
            </a:r>
            <a:r>
              <a:rPr lang="en-US" err="1">
                <a:solidFill>
                  <a:srgbClr val="444444"/>
                </a:solidFill>
              </a:rPr>
              <a:t>gonna</a:t>
            </a:r>
            <a:r>
              <a:rPr lang="en-US">
                <a:solidFill>
                  <a:srgbClr val="444444"/>
                </a:solidFill>
              </a:rPr>
              <a:t> find her friends there I hope so she looks a little bit sad again doesn't she so Izzy's adventure so where did she go where did we start we started in there in the field in the meadow with all the flowers and then where did she go candy </a:t>
            </a:r>
            <a:r>
              <a:rPr lang="en-US" err="1">
                <a:solidFill>
                  <a:srgbClr val="444444"/>
                </a:solidFill>
              </a:rPr>
              <a:t>candy</a:t>
            </a:r>
            <a:r>
              <a:rPr lang="en-US">
                <a:solidFill>
                  <a:srgbClr val="444444"/>
                </a:solidFill>
              </a:rPr>
              <a:t> land that's right what were the clouds made of can you remember marshmallow well done she was bored she went to her friend's back and she wanted the castor that's fine she got to the castle and then when she was happy wasn't she because her friends were there that's you how did they put a picture of you in the book maybe it's unicorn magic </a:t>
            </a:r>
          </a:p>
          <a:p>
            <a:endParaRPr lang="en-US">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19CCEE4A-F02E-16E6-43B9-170AFE2D77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6338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The word Crowd can help you remember different kinds of questions to ask. C stands for completion, r for recall, o for open-ended, w for wh prompts, and d for distancing. </a:t>
            </a:r>
            <a:endParaRPr lang="en-US" b="1">
              <a:ea typeface="Calibri"/>
              <a:cs typeface="Calibri"/>
            </a:endParaRPr>
          </a:p>
          <a:p>
            <a:pPr rtl="0" fontAlgn="base"/>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fontAlgn="base"/>
            <a:r>
              <a:rPr lang="en-US" sz="1200" b="1" i="0" kern="1200">
                <a:solidFill>
                  <a:schemeClr val="tx1"/>
                </a:solidFill>
                <a:effectLst/>
                <a:latin typeface="+mn-lt"/>
                <a:ea typeface="+mn-ea"/>
                <a:cs typeface="+mn-cs"/>
              </a:rPr>
              <a:t>​</a:t>
            </a:r>
            <a:r>
              <a:rPr lang="en-US" b="1"/>
              <a:t>Here are a few simple ways we can ask questions while reading that help children think, talk, and understand stories more deeply. These strategies work with any book, and they’re easy to use during everyday reading time.</a:t>
            </a:r>
            <a:endParaRPr lang="en-US" b="1">
              <a:ea typeface="Calibri"/>
              <a:cs typeface="Calibri"/>
            </a:endParaRPr>
          </a:p>
          <a:p>
            <a:endParaRPr lang="en-US" b="1">
              <a:ea typeface="Calibri"/>
              <a:cs typeface="Calibri"/>
            </a:endParaRPr>
          </a:p>
          <a:p>
            <a:r>
              <a:rPr lang="en-US" b="1"/>
              <a:t>1. Completion Prompts - Completion prompts encourage your child to listen closely and use words from the story. Once a book becomes familiar, you can pause and let them fill in the missing word. For example, you might say: </a:t>
            </a:r>
            <a:r>
              <a:rPr lang="en-US" b="1" i="1"/>
              <a:t>‘And the caterpillar turned into a beautiful ________.’</a:t>
            </a:r>
            <a:r>
              <a:rPr lang="en-US" b="1"/>
              <a:t> Children love finishing the sentence, and it helps them remember key vocabulary.</a:t>
            </a:r>
            <a:endParaRPr lang="en-US" b="1">
              <a:ea typeface="Calibri"/>
              <a:cs typeface="Calibri"/>
            </a:endParaRPr>
          </a:p>
          <a:p>
            <a:endParaRPr lang="en-US" b="1">
              <a:ea typeface="Calibri"/>
              <a:cs typeface="Calibri"/>
            </a:endParaRPr>
          </a:p>
          <a:p>
            <a:r>
              <a:rPr lang="en-US" b="1"/>
              <a:t>2. Recall Prompts - Recall prompts help children remember what happened in the story. This builds comprehension and sequencing skills. You might ask: </a:t>
            </a:r>
            <a:r>
              <a:rPr lang="en-US" b="1" i="1"/>
              <a:t>‘Can you tell me two foods the caterpillar ate?’</a:t>
            </a:r>
            <a:r>
              <a:rPr lang="en-US" b="1"/>
              <a:t> These questions help children practice retelling in their own words.</a:t>
            </a:r>
            <a:endParaRPr lang="en-US" b="1">
              <a:ea typeface="Calibri"/>
              <a:cs typeface="Calibri"/>
            </a:endParaRPr>
          </a:p>
          <a:p>
            <a:endParaRPr lang="en-US" b="1">
              <a:ea typeface="Calibri"/>
              <a:cs typeface="Calibri"/>
            </a:endParaRPr>
          </a:p>
          <a:p>
            <a:r>
              <a:rPr lang="en-US" b="1"/>
              <a:t>3. Open‑Ended Prompts - Open‑ended questions invite children to talk more and think more. There’s no right or wrong answer—they just get to share their ideas. For example: </a:t>
            </a:r>
            <a:r>
              <a:rPr lang="en-US" b="1" i="1"/>
              <a:t>‘Can you describe the caterpillar?’</a:t>
            </a:r>
            <a:r>
              <a:rPr lang="en-US" b="1"/>
              <a:t> </a:t>
            </a:r>
            <a:r>
              <a:rPr lang="en-US" b="1" i="1"/>
              <a:t>‘Why do you think the caterpillar was so hungry?’</a:t>
            </a:r>
            <a:r>
              <a:rPr lang="en-US" b="1"/>
              <a:t> These questions encourage conversation and deeper thinking.</a:t>
            </a:r>
            <a:endParaRPr lang="en-US" b="1">
              <a:ea typeface="Calibri"/>
              <a:cs typeface="Calibri"/>
            </a:endParaRPr>
          </a:p>
          <a:p>
            <a:endParaRPr lang="en-US" b="1">
              <a:ea typeface="Calibri"/>
              <a:cs typeface="Calibri"/>
            </a:endParaRPr>
          </a:p>
          <a:p>
            <a:r>
              <a:rPr lang="en-US" b="1"/>
              <a:t>4. “</a:t>
            </a:r>
            <a:r>
              <a:rPr lang="en-US" b="1" err="1"/>
              <a:t>Wh</a:t>
            </a:r>
            <a:r>
              <a:rPr lang="en-US" b="1"/>
              <a:t>” Prompts - These are the classic who, what, when, where, and why questions. They help children understand details and make sense of the story. For example: </a:t>
            </a:r>
            <a:r>
              <a:rPr lang="en-US" b="1" i="1"/>
              <a:t>‘What other foods might a caterpillar eat?’</a:t>
            </a:r>
            <a:r>
              <a:rPr lang="en-US" b="1"/>
              <a:t> </a:t>
            </a:r>
            <a:r>
              <a:rPr lang="en-US" b="1" i="1"/>
              <a:t>‘Where does a caterpillar turn into a butterfly?’</a:t>
            </a:r>
            <a:endParaRPr lang="en-US" b="1">
              <a:ea typeface="Calibri"/>
              <a:cs typeface="Calibri"/>
            </a:endParaRPr>
          </a:p>
          <a:p>
            <a:endParaRPr lang="en-US" b="1">
              <a:ea typeface="Calibri"/>
              <a:cs typeface="Calibri"/>
            </a:endParaRPr>
          </a:p>
          <a:p>
            <a:r>
              <a:rPr lang="en-US" b="1"/>
              <a:t>5. Distancing Prompts - Distancing prompts help children connect the story to their own life. This builds understanding and makes reading more meaningful. For example: </a:t>
            </a:r>
            <a:r>
              <a:rPr lang="en-US" b="1" i="1"/>
              <a:t>‘What do you think would happen if you ate that much?’</a:t>
            </a:r>
            <a:r>
              <a:rPr lang="en-US" b="1"/>
              <a:t> These questions help children relate the book to their own experiences.</a:t>
            </a:r>
            <a:endParaRPr lang="en-US" b="1">
              <a:ea typeface="Calibri"/>
              <a:cs typeface="Calibri"/>
            </a:endParaRPr>
          </a:p>
          <a:p>
            <a:endParaRPr lang="en-US" b="1"/>
          </a:p>
          <a:p>
            <a:r>
              <a:rPr lang="en-US" b="1"/>
              <a:t>Using these different types of questions turns reading time into a rich conversation—and helps children grow as thinkers, talkers, and readers.</a:t>
            </a:r>
            <a:endParaRPr lang="en-US" b="1">
              <a:ea typeface="Calibri"/>
              <a:cs typeface="Calibri"/>
            </a:endParaRPr>
          </a:p>
          <a:p>
            <a:endParaRPr lang="en-US" sz="1200" b="1" i="0" kern="1200">
              <a:solidFill>
                <a:schemeClr val="tx1"/>
              </a:solidFill>
              <a:effectLst/>
              <a:latin typeface="+mn-lt"/>
              <a:ea typeface="Calibri"/>
              <a:cs typeface="Calibri"/>
            </a:endParaRPr>
          </a:p>
          <a:p>
            <a:pPr rtl="0" fontAlgn="base"/>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51</a:t>
            </a:fld>
            <a:endParaRPr lang="en-US"/>
          </a:p>
        </p:txBody>
      </p:sp>
    </p:spTree>
    <p:extLst>
      <p:ext uri="{BB962C8B-B14F-4D97-AF65-F5344CB8AC3E}">
        <p14:creationId xmlns:p14="http://schemas.microsoft.com/office/powerpoint/2010/main" val="31923237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AFC57-0959-9E01-014D-6EC9564B10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95448-0261-552E-0D23-01B61978D89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9FF426D-0782-9003-CB2F-3EC85AED1F8D}"/>
              </a:ext>
            </a:extLst>
          </p:cNvPr>
          <p:cNvSpPr>
            <a:spLocks noGrp="1"/>
          </p:cNvSpPr>
          <p:nvPr>
            <p:ph type="body" idx="1"/>
          </p:nvPr>
        </p:nvSpPr>
        <p:spPr/>
        <p:txBody>
          <a:bodyPr/>
          <a:lstStyle/>
          <a:p>
            <a:r>
              <a:rPr lang="en-US" b="1"/>
              <a:t>To help build vocabulary and comprehension, engage your child by asking questions before, during, and after reading. </a:t>
            </a:r>
            <a:endParaRPr lang="en-US" b="1">
              <a:solidFill>
                <a:srgbClr val="444444"/>
              </a:solidFill>
            </a:endParaRPr>
          </a:p>
          <a:p>
            <a:pPr rtl="0" fontAlgn="base"/>
            <a:r>
              <a:rPr lang="en-US" sz="1200" b="1"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49D26DD6-3274-511E-57F7-329E4C67EE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4108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82BAE-F573-5AA6-AFBA-DC7623C5C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F5EAD-28D7-6F4D-9264-CAF997AA760A}"/>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66D208D-351C-ADED-944F-6E19F1E0005E}"/>
              </a:ext>
            </a:extLst>
          </p:cNvPr>
          <p:cNvSpPr>
            <a:spLocks noGrp="1"/>
          </p:cNvSpPr>
          <p:nvPr>
            <p:ph type="body" idx="1"/>
          </p:nvPr>
        </p:nvSpPr>
        <p:spPr/>
        <p:txBody>
          <a:bodyPr/>
          <a:lstStyle/>
          <a:p>
            <a:r>
              <a:rPr lang="en-US" b="1"/>
              <a:t>Before reading, look at the cover and talk about what the story might be about. For example, let’s read the title and look at the picture. What do you think this story might be about?</a:t>
            </a:r>
            <a:endParaRPr lang="en-US" b="1">
              <a:ea typeface="+mn-ea"/>
              <a:cs typeface="+mn-cs"/>
            </a:endParaRP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E87A3F3F-783F-72C1-7BDC-7C89EE51BA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039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US" b="0"/>
              <a:t>Read the learning objectives to participants.</a:t>
            </a:r>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6</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0584879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2802C-A861-D096-5D3B-9154E7A10F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BFEEB-3CCD-934F-F5B6-460958E8E1B2}"/>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25C31C5-FC89-8F30-7F0B-E0FBCE63C97C}"/>
              </a:ext>
            </a:extLst>
          </p:cNvPr>
          <p:cNvSpPr>
            <a:spLocks noGrp="1"/>
          </p:cNvSpPr>
          <p:nvPr>
            <p:ph type="body" idx="1"/>
          </p:nvPr>
        </p:nvSpPr>
        <p:spPr/>
        <p:txBody>
          <a:bodyPr/>
          <a:lstStyle/>
          <a:p>
            <a:r>
              <a:rPr lang="en-US" b="1"/>
              <a:t>During reading, ask your child about letters, sounds, words, or ideas. For example, can you say a word that sounds like 'cave'? What games can you play at the beach? Why is the girl sad?</a:t>
            </a:r>
            <a:endParaRPr lang="en-US" b="1">
              <a:solidFill>
                <a:srgbClr val="444444"/>
              </a:solidFill>
            </a:endParaRPr>
          </a:p>
          <a:p>
            <a:endParaRPr lang="en-US" b="1">
              <a:solidFill>
                <a:srgbClr val="444444"/>
              </a:solidFill>
            </a:endParaRPr>
          </a:p>
          <a:p>
            <a:endParaRPr lang="en-US" sz="1200" b="0" i="0" kern="1200">
              <a:solidFill>
                <a:schemeClr val="tx1"/>
              </a:solidFill>
              <a:effectLst/>
              <a:latin typeface="+mn-lt"/>
              <a:ea typeface="Calibri"/>
              <a:cs typeface="Calibri"/>
            </a:endParaRP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1C0B2843-8DDA-4E00-1B02-6523CE9876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64405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E4702-A3EF-E3A7-0865-AFF5EDBF9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84D73-789F-D78E-736F-11D42FA11D8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4034DAC5-E5E8-8698-ED19-28031F72EABF}"/>
              </a:ext>
            </a:extLst>
          </p:cNvPr>
          <p:cNvSpPr>
            <a:spLocks noGrp="1"/>
          </p:cNvSpPr>
          <p:nvPr>
            <p:ph type="body" idx="1"/>
          </p:nvPr>
        </p:nvSpPr>
        <p:spPr/>
        <p:txBody>
          <a:bodyPr/>
          <a:lstStyle/>
          <a:p>
            <a:r>
              <a:rPr lang="en-US" b="1"/>
              <a:t>After reading, ask your child what happened in the story. Have her make connections. For example, what was the story about? What does this story remind you of? What did you like about the story?</a:t>
            </a:r>
            <a:endParaRPr lang="en-US" b="1">
              <a:solidFill>
                <a:srgbClr val="444444"/>
              </a:solidFill>
            </a:endParaRPr>
          </a:p>
          <a:p>
            <a:endParaRPr lang="en-US">
              <a:solidFill>
                <a:srgbClr val="444444"/>
              </a:solidFill>
            </a:endParaRPr>
          </a:p>
          <a:p>
            <a:r>
              <a:rPr lang="en-US" b="0"/>
              <a:t>Resource: Distribute, review, and discuss </a:t>
            </a:r>
            <a:r>
              <a:rPr lang="en-US" u="sng"/>
              <a:t>Route to Reading: Help Your Child See the Journey’s End </a:t>
            </a:r>
            <a:r>
              <a:rPr lang="en-US"/>
              <a:t>with participants. Tell participants they can use bookmark when reading together with their child to support his or her understanding.</a:t>
            </a:r>
            <a:endParaRPr lang="en-US">
              <a:ea typeface="Calibri"/>
              <a:cs typeface="Calibri"/>
            </a:endParaRPr>
          </a:p>
          <a:p>
            <a:pPr rtl="0" fontAlgn="base"/>
            <a:r>
              <a:rPr lang="en-US" sz="1200" b="0" i="0" kern="1200">
                <a:solidFill>
                  <a:schemeClr val="tx1"/>
                </a:solidFill>
                <a:effectLst/>
                <a:latin typeface="+mn-lt"/>
                <a:ea typeface="+mn-ea"/>
                <a:cs typeface="+mn-cs"/>
              </a:rPr>
              <a:t>​</a:t>
            </a:r>
          </a:p>
          <a:p>
            <a:pPr rtl="0" fontAlgn="base"/>
            <a:r>
              <a:rPr lang="en-US" sz="1200" b="1" i="0" kern="1200">
                <a:solidFill>
                  <a:schemeClr val="tx1"/>
                </a:solidFill>
                <a:effectLst/>
                <a:latin typeface="+mn-lt"/>
                <a:ea typeface="+mn-ea"/>
                <a:cs typeface="+mn-cs"/>
              </a:rPr>
              <a:t>Resource ​Link</a:t>
            </a:r>
            <a:r>
              <a:rPr lang="en-US" sz="1200" b="0" i="0" kern="1200">
                <a:solidFill>
                  <a:schemeClr val="tx1"/>
                </a:solidFill>
                <a:effectLst/>
                <a:latin typeface="+mn-lt"/>
                <a:ea typeface="+mn-ea"/>
                <a:cs typeface="+mn-cs"/>
              </a:rPr>
              <a:t>: https://vapta.org/~documents/programs/readingnight/route-reading-child-see-journey-end/?layout=file</a:t>
            </a:r>
          </a:p>
          <a:p>
            <a:pPr rtl="0" fontAlgn="base"/>
            <a:r>
              <a:rPr lang="en-US" sz="1200" b="0" i="0" kern="1200">
                <a:solidFill>
                  <a:schemeClr val="tx1"/>
                </a:solidFill>
                <a:effectLst/>
                <a:latin typeface="+mn-lt"/>
                <a:ea typeface="+mn-ea"/>
                <a:cs typeface="+mn-cs"/>
              </a:rPr>
              <a:t>​</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8214B449-7EF6-51E6-FF94-04DF8AD6B4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86174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Regardless of what stage of literacy development your child is in, families and caregivers play an important role in supporting their literacy development. Today we talked about ways to support your child’s literacy development by taking a deep dive into ways families can help children become proficient readers. </a:t>
            </a:r>
          </a:p>
          <a:p>
            <a:endParaRPr lang="en-US" b="1"/>
          </a:p>
          <a:p>
            <a:r>
              <a:rPr lang="en-US" b="1"/>
              <a:t>When you are working with your child at home, you can support your child in four key ways - by listening, looking, helping, and encouraging. As you work with your child, a few areas you can focus on that we will talk about during this workshop include:</a:t>
            </a:r>
            <a:endParaRPr lang="en-US" b="1">
              <a:solidFill>
                <a:srgbClr val="444444"/>
              </a:solidFill>
            </a:endParaRPr>
          </a:p>
          <a:p>
            <a:r>
              <a:rPr lang="en-US" b="1"/>
              <a:t>● Listening and noting which sounds, letters, words, or ideas seem hard for your child when reading aloud or talking.</a:t>
            </a:r>
            <a:endParaRPr lang="en-US" b="1">
              <a:solidFill>
                <a:srgbClr val="444444"/>
              </a:solidFill>
            </a:endParaRPr>
          </a:p>
          <a:p>
            <a:r>
              <a:rPr lang="en-US" b="1"/>
              <a:t>● Looking and watching for the skills or tasks that appear difficult for your child. See if they improve with practice.</a:t>
            </a:r>
            <a:endParaRPr lang="en-US" b="1">
              <a:solidFill>
                <a:srgbClr val="444444"/>
              </a:solidFill>
            </a:endParaRPr>
          </a:p>
          <a:p>
            <a:r>
              <a:rPr lang="en-US" b="1"/>
              <a:t>● Helping by pausing and giving your child a chance to correct a mistake. Then try giving them a hint or prompt to figure it out.</a:t>
            </a:r>
            <a:endParaRPr lang="en-US" b="1">
              <a:solidFill>
                <a:srgbClr val="444444"/>
              </a:solidFill>
            </a:endParaRPr>
          </a:p>
          <a:p>
            <a:r>
              <a:rPr lang="en-US" b="1"/>
              <a:t>● Encouraging them by talking about the book or activity, offering praise when successful and reassuring them when difficulties arise. </a:t>
            </a:r>
          </a:p>
          <a:p>
            <a:endParaRPr lang="en-US" b="1"/>
          </a:p>
          <a:p>
            <a:endParaRPr lang="en-US" b="1"/>
          </a:p>
          <a:p>
            <a:endParaRPr lang="en-US" b="1"/>
          </a:p>
          <a:p>
            <a:endParaRPr lang="en-US" b="1"/>
          </a:p>
          <a:p>
            <a:endParaRPr lang="en-US" b="1"/>
          </a:p>
          <a:p>
            <a:endParaRPr lang="en-US" b="1"/>
          </a:p>
          <a:p>
            <a:r>
              <a:rPr lang="en-US" b="1"/>
              <a:t>We talked about: </a:t>
            </a:r>
            <a:endParaRPr lang="en-US" b="1">
              <a:solidFill>
                <a:srgbClr val="444444"/>
              </a:solidFill>
            </a:endParaRPr>
          </a:p>
          <a:p>
            <a:r>
              <a:rPr lang="en-US" b="1"/>
              <a:t>● Listening and noting which sounds, letters, words, or ideas seem hard for your child when reading aloud or talking.</a:t>
            </a:r>
            <a:endParaRPr lang="en-US" b="1">
              <a:solidFill>
                <a:srgbClr val="444444"/>
              </a:solidFill>
            </a:endParaRPr>
          </a:p>
          <a:p>
            <a:r>
              <a:rPr lang="en-US" b="1"/>
              <a:t>● Looking for the skills or tasks that appear difficult for your child. See if they improve with practice.</a:t>
            </a:r>
            <a:endParaRPr lang="en-US" b="1">
              <a:solidFill>
                <a:srgbClr val="444444"/>
              </a:solidFill>
            </a:endParaRPr>
          </a:p>
          <a:p>
            <a:r>
              <a:rPr lang="en-US" b="1"/>
              <a:t>● Helping your child by pausing and giving them a chance to correct a mistake.  </a:t>
            </a:r>
            <a:endParaRPr lang="en-US" b="1">
              <a:solidFill>
                <a:srgbClr val="444444"/>
              </a:solidFill>
            </a:endParaRPr>
          </a:p>
          <a:p>
            <a:r>
              <a:rPr lang="en-US" b="1"/>
              <a:t>● Encouraging your child by talking about the book and offering praise when they’re successful and reassuring them when difficulties arise.</a:t>
            </a:r>
            <a:endParaRPr lang="en-US" b="1">
              <a:solidFill>
                <a:srgbClr val="444444"/>
              </a:solidFill>
            </a:endParaRPr>
          </a:p>
          <a:p>
            <a:endParaRPr lang="en-US" b="1"/>
          </a:p>
          <a:p>
            <a:r>
              <a:rPr lang="en-US" b="1"/>
              <a:t>And if you have concerns, don’t hesitate to talk with your child’s early childhood provider or pediatrician to be sure that you’re supporting your child in skills that are developmentally appropriate.</a:t>
            </a:r>
            <a:endParaRPr lang="en-US" b="1">
              <a:ea typeface="+mn-ea"/>
              <a:cs typeface="+mn-cs"/>
            </a:endParaRPr>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57</a:t>
            </a:fld>
            <a:endParaRPr lang="en-US"/>
          </a:p>
        </p:txBody>
      </p:sp>
    </p:spTree>
    <p:extLst>
      <p:ext uri="{BB962C8B-B14F-4D97-AF65-F5344CB8AC3E}">
        <p14:creationId xmlns:p14="http://schemas.microsoft.com/office/powerpoint/2010/main" val="29586419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Earlier in the workshop we talked about the overarching themes for today. When we review them our hope is that you see as</a:t>
            </a:r>
            <a:r>
              <a:rPr lang="en-US" sz="1200" b="1" i="0" kern="1200">
                <a:solidFill>
                  <a:schemeClr val="tx1"/>
                </a:solidFill>
                <a:effectLst/>
                <a:latin typeface="+mn-lt"/>
                <a:ea typeface="+mn-ea"/>
                <a:cs typeface="+mn-cs"/>
              </a:rPr>
              <a:t> families, it is important to provide literacy opportunities </a:t>
            </a:r>
            <a:r>
              <a:rPr lang="en-US" b="1"/>
              <a:t>when children are young </a:t>
            </a:r>
            <a:r>
              <a:rPr lang="en-US" sz="1200" b="1" i="0" kern="1200">
                <a:solidFill>
                  <a:schemeClr val="tx1"/>
                </a:solidFill>
                <a:effectLst/>
                <a:latin typeface="+mn-lt"/>
                <a:ea typeface="+mn-ea"/>
                <a:cs typeface="+mn-cs"/>
              </a:rPr>
              <a:t>and reinforce skills taught in early childhood settings or school. </a:t>
            </a:r>
          </a:p>
          <a:p>
            <a:endParaRPr lang="en-US" sz="1200" b="1" i="0" kern="1200">
              <a:solidFill>
                <a:schemeClr val="tx1"/>
              </a:solidFill>
              <a:effectLst/>
              <a:latin typeface="+mn-lt"/>
              <a:ea typeface="+mn-ea"/>
              <a:cs typeface="+mn-cs"/>
            </a:endParaRPr>
          </a:p>
          <a:p>
            <a:r>
              <a:rPr lang="en-US" b="1"/>
              <a:t>Families can help children grow as readers by practicing at home the same skills they’re learning at pre-school. Children who find reading challenging make the most progress when they get lots of chances to practice. Pre-schools can support families by sharing simple information about what to work on at home.</a:t>
            </a:r>
          </a:p>
          <a:p>
            <a:endParaRPr lang="en-US" b="1"/>
          </a:p>
          <a:p>
            <a:r>
              <a:rPr lang="en-US" b="1"/>
              <a:t>Everyday activities are powerful for building literacy. Talk with your child throughout the day, ask questions, and listen closely to their ideas. Read together, say the alphabet, play with sounds, and help connect letters to the sounds they make. Explore your neighborhood or community and talk about what you see—these conversations help children learn about the world and build important background knowledge.</a:t>
            </a:r>
          </a:p>
          <a:p>
            <a:endParaRPr lang="en-US"/>
          </a:p>
          <a:p>
            <a:r>
              <a:rPr lang="en-US"/>
              <a:t>Resource link: </a:t>
            </a:r>
            <a:r>
              <a:rPr lang="en-US">
                <a:hlinkClick r:id="rId3"/>
              </a:rPr>
              <a:t>10 Ways to Support Your Child’s Literacy at Home – National on Improving Literacy</a:t>
            </a:r>
            <a:endParaRPr lang="en-US"/>
          </a:p>
          <a:p>
            <a:r>
              <a:rPr lang="en-US">
                <a:ea typeface="Calibri"/>
                <a:cs typeface="Calibri"/>
              </a:rPr>
              <a:t>https://</a:t>
            </a:r>
            <a:r>
              <a:rPr lang="en-US"/>
              <a:t>improvingliteracy.org/resource/supporting-your-child-s-literacy-at-home/</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58</a:t>
            </a:fld>
            <a:endParaRPr lang="en-US"/>
          </a:p>
        </p:txBody>
      </p:sp>
    </p:spTree>
    <p:extLst>
      <p:ext uri="{BB962C8B-B14F-4D97-AF65-F5344CB8AC3E}">
        <p14:creationId xmlns:p14="http://schemas.microsoft.com/office/powerpoint/2010/main" val="33295079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Think about what you’ve learned about supporting your child’s literacy development at home to help Andrew. Andrew has a five-year-old child. They speak English and another language at home. What could Andrew do to support his child’s literacy development at home? Choose the answer that best fits. Read and talk together, sing nursery rhymes, and tell stories; use whatever language is comfortable when talking and reading; use daily activities as ways to build language and literacy skills; play with spoken words and sounds; or all of the above</a:t>
            </a:r>
            <a:r>
              <a:rPr lang="en-US"/>
              <a:t>. </a:t>
            </a:r>
            <a:endParaRPr lang="en-US">
              <a:solidFill>
                <a:srgbClr val="444444"/>
              </a:solidFill>
            </a:endParaRPr>
          </a:p>
          <a:p>
            <a:endParaRPr lang="en-US">
              <a:solidFill>
                <a:srgbClr val="444444"/>
              </a:solidFill>
            </a:endParaRPr>
          </a:p>
          <a:p>
            <a:r>
              <a:rPr lang="en-US" b="1"/>
              <a:t>Note: </a:t>
            </a:r>
            <a:r>
              <a:rPr lang="en-US"/>
              <a:t>Provide time for participants to review and discuss the scenario. Then, ask participants to discuss the correct answer with their tablemates. Poll participants on the answer and click Submit to see if correct. </a:t>
            </a:r>
            <a:endParaRPr lang="en-US">
              <a:solidFill>
                <a:srgbClr val="444444"/>
              </a:solidFill>
            </a:endParaRPr>
          </a:p>
          <a:p>
            <a:endParaRPr lang="en-US">
              <a:solidFill>
                <a:srgbClr val="444444"/>
              </a:solidFill>
            </a:endParaRPr>
          </a:p>
          <a:p>
            <a:r>
              <a:rPr lang="en-US" b="1"/>
              <a:t>Check for Understanding: </a:t>
            </a:r>
            <a:r>
              <a:rPr lang="en-US"/>
              <a:t>What could Andrew do to support his child’s literacy development at home? Correct answer: All of the above</a:t>
            </a:r>
            <a:endParaRPr lang="en-US">
              <a:solidFill>
                <a:srgbClr val="444444"/>
              </a:solidFill>
            </a:endParaRPr>
          </a:p>
          <a:p>
            <a:endParaRPr lang="en-US">
              <a:solidFill>
                <a:srgbClr val="444444"/>
              </a:solidFill>
            </a:endParaRPr>
          </a:p>
          <a:p>
            <a:endParaRPr lang="en-US">
              <a:solidFill>
                <a:srgbClr val="444444"/>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02513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83B73-4AA6-B237-533B-6BC562B7A4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F164E-8800-F601-F9B5-03AA365E365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50909DD-459D-1271-BBA1-2216CD71F13D}"/>
              </a:ext>
            </a:extLst>
          </p:cNvPr>
          <p:cNvSpPr>
            <a:spLocks noGrp="1"/>
          </p:cNvSpPr>
          <p:nvPr>
            <p:ph type="body" idx="1"/>
          </p:nvPr>
        </p:nvSpPr>
        <p:spPr/>
        <p:txBody>
          <a:bodyPr/>
          <a:lstStyle/>
          <a:p>
            <a:r>
              <a:rPr lang="en-US" b="1"/>
              <a:t>Think about what you’ve learned about supporting your child’s literacy development at home to help Andrew. Andrew has a five-year-old child. They speak English and another language at home. What could Andrew do to support his child’s literacy development at home? Choose the answer that best fits. Read and talk together, sing nursery rhymes, and tell stories; use whatever language is comfortable when talking and reading; use daily activities as ways to build language and literacy skills; play with spoken words and sounds; or all of the above</a:t>
            </a:r>
            <a:r>
              <a:rPr lang="en-US"/>
              <a:t>. </a:t>
            </a:r>
            <a:endParaRPr lang="en-US">
              <a:solidFill>
                <a:srgbClr val="444444"/>
              </a:solidFill>
            </a:endParaRPr>
          </a:p>
          <a:p>
            <a:endParaRPr lang="en-US">
              <a:solidFill>
                <a:srgbClr val="444444"/>
              </a:solidFill>
            </a:endParaRPr>
          </a:p>
          <a:p>
            <a:r>
              <a:rPr lang="en-US" b="1"/>
              <a:t>Note: </a:t>
            </a:r>
            <a:r>
              <a:rPr lang="en-US"/>
              <a:t>Provide time for participants to review and discuss the scenario. Then, ask participants to discuss the correct answer with their tablemates. Poll participants on the answer and click Submit to see if correct. </a:t>
            </a:r>
            <a:endParaRPr lang="en-US">
              <a:solidFill>
                <a:srgbClr val="444444"/>
              </a:solidFill>
            </a:endParaRPr>
          </a:p>
          <a:p>
            <a:endParaRPr lang="en-US">
              <a:solidFill>
                <a:srgbClr val="444444"/>
              </a:solidFill>
            </a:endParaRPr>
          </a:p>
          <a:p>
            <a:r>
              <a:rPr lang="en-US" b="1"/>
              <a:t>Check for Understanding: </a:t>
            </a:r>
            <a:r>
              <a:rPr lang="en-US"/>
              <a:t>What could Andrew do to support his child’s literacy development at home? Correct answer: All of the above</a:t>
            </a:r>
            <a:endParaRPr lang="en-US">
              <a:solidFill>
                <a:srgbClr val="444444"/>
              </a:solidFill>
            </a:endParaRPr>
          </a:p>
          <a:p>
            <a:endParaRPr lang="en-US">
              <a:solidFill>
                <a:srgbClr val="444444"/>
              </a:solidFill>
            </a:endParaRPr>
          </a:p>
          <a:p>
            <a:endParaRPr lang="en-US">
              <a:solidFill>
                <a:srgbClr val="444444"/>
              </a:solidFill>
            </a:endParaRPr>
          </a:p>
        </p:txBody>
      </p:sp>
      <p:sp>
        <p:nvSpPr>
          <p:cNvPr id="4" name="Slide Number Placeholder 3">
            <a:extLst>
              <a:ext uri="{FF2B5EF4-FFF2-40B4-BE49-F238E27FC236}">
                <a16:creationId xmlns:a16="http://schemas.microsoft.com/office/drawing/2014/main" id="{A81AC5DD-592C-C466-4906-D95F735CC6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91078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a:ea typeface="Calibri"/>
                <a:cs typeface="Calibri"/>
              </a:rPr>
              <a:t>Read slide</a:t>
            </a:r>
          </a:p>
        </p:txBody>
      </p:sp>
      <p:sp>
        <p:nvSpPr>
          <p:cNvPr id="4" name="Slide Number Placeholder 3"/>
          <p:cNvSpPr>
            <a:spLocks noGrp="1"/>
          </p:cNvSpPr>
          <p:nvPr>
            <p:ph type="sldNum" sz="quarter" idx="5"/>
          </p:nvPr>
        </p:nvSpPr>
        <p:spPr/>
        <p:txBody>
          <a:bodyPr/>
          <a:lstStyle/>
          <a:p>
            <a:fld id="{B1D499D3-6930-49CF-8119-D2C5A3421AFD}" type="slidenum">
              <a:rPr lang="en-US" smtClean="0"/>
              <a:t>61</a:t>
            </a:fld>
            <a:endParaRPr lang="en-US"/>
          </a:p>
        </p:txBody>
      </p:sp>
    </p:spTree>
    <p:extLst>
      <p:ext uri="{BB962C8B-B14F-4D97-AF65-F5344CB8AC3E}">
        <p14:creationId xmlns:p14="http://schemas.microsoft.com/office/powerpoint/2010/main" val="16055405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a:defRPr/>
            </a:pPr>
            <a:r>
              <a:rPr lang="en-US" b="1">
                <a:ea typeface="Calibri"/>
                <a:cs typeface="Calibri"/>
              </a:rPr>
              <a:t>On this slide and the next are some additional resources for you to use as you support your child's literacy development.</a:t>
            </a:r>
            <a:endParaRPr lang="en-US"/>
          </a:p>
          <a:p>
            <a:pPr>
              <a:defRPr/>
            </a:pPr>
            <a:endParaRPr lang="en-US"/>
          </a:p>
          <a:p>
            <a:pPr marL="0" marR="0" lvl="0" indent="0" algn="l" defTabSz="914400">
              <a:lnSpc>
                <a:spcPct val="100000"/>
              </a:lnSpc>
              <a:spcBef>
                <a:spcPts val="0"/>
              </a:spcBef>
              <a:spcAft>
                <a:spcPts val="0"/>
              </a:spcAft>
              <a:buClrTx/>
              <a:buSzTx/>
              <a:buFontTx/>
              <a:buNone/>
              <a:tabLst/>
              <a:defRPr/>
            </a:pPr>
            <a:r>
              <a:rPr lang="en-US">
                <a:hlinkClick r:id="rId3"/>
              </a:rPr>
              <a:t>10 Ways to Support Your Child’s Literacy at Home – National Center on Improving Literacy</a:t>
            </a:r>
            <a:r>
              <a:rPr lang="en-US"/>
              <a:t> Link: </a:t>
            </a:r>
            <a:r>
              <a:rPr lang="en-US" sz="1200" b="0" i="0" kern="1200">
                <a:solidFill>
                  <a:schemeClr val="tx1"/>
                </a:solidFill>
                <a:effectLst/>
                <a:latin typeface="+mn-lt"/>
                <a:ea typeface="+mn-ea"/>
                <a:cs typeface="+mn-cs"/>
              </a:rPr>
              <a:t>https://improvingliteracy.org/resource/supporting-your-child-s-literacy-at-home/ </a:t>
            </a:r>
            <a:endParaRPr lang="en-US">
              <a:solidFill>
                <a:srgbClr val="444444"/>
              </a:solidFill>
              <a:ea typeface="Calibri"/>
              <a:cs typeface="Calibri"/>
            </a:endParaRPr>
          </a:p>
          <a:p>
            <a:endParaRPr lang="en-US"/>
          </a:p>
          <a:p>
            <a:r>
              <a:rPr lang="en-US">
                <a:hlinkClick r:id="rId4"/>
              </a:rPr>
              <a:t>ROR-Milestones-of-Early-Development-Chart.pdf</a:t>
            </a:r>
            <a:r>
              <a:rPr lang="en-US"/>
              <a:t> - </a:t>
            </a:r>
            <a:r>
              <a:rPr lang="en-US">
                <a:hlinkClick r:id="rId4"/>
              </a:rPr>
              <a:t>https://reachoutandread.org/wp-content/uploads/2023/04/ROR-Milestones-of-Early-Development-Chart.pdf</a:t>
            </a:r>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a typeface="Calibri"/>
                <a:cs typeface="Times New Roman"/>
              </a:rPr>
              <a:t>Language Modeling and Conversations: Thick and Thin Conversations link: https://headstart.gov/video/thick-thin-conversations </a:t>
            </a:r>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62</a:t>
            </a:fld>
            <a:endParaRPr lang="en-US"/>
          </a:p>
        </p:txBody>
      </p:sp>
    </p:spTree>
    <p:extLst>
      <p:ext uri="{BB962C8B-B14F-4D97-AF65-F5344CB8AC3E}">
        <p14:creationId xmlns:p14="http://schemas.microsoft.com/office/powerpoint/2010/main" val="4939824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B77D6-C678-BF81-17DA-037D12DEA1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235EA-FB18-0CCD-DB42-CCA04A522D1A}"/>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CA0ABBA-69D1-BA29-5256-B4701060856B}"/>
              </a:ext>
            </a:extLst>
          </p:cNvPr>
          <p:cNvSpPr>
            <a:spLocks noGrp="1"/>
          </p:cNvSpPr>
          <p:nvPr>
            <p:ph type="body" idx="1"/>
          </p:nvPr>
        </p:nvSpPr>
        <p:spPr/>
        <p:txBody>
          <a:bodyPr/>
          <a:lstStyle/>
          <a:p>
            <a:r>
              <a:rPr lang="en-US" b="0"/>
              <a:t>Supporting Your Child’s Emergent Literacy Development at Home </a:t>
            </a:r>
            <a:r>
              <a:rPr lang="en-US"/>
              <a:t>-. </a:t>
            </a:r>
            <a:r>
              <a:rPr lang="en-US">
                <a:hlinkClick r:id="rId3"/>
              </a:rPr>
              <a:t>Supporting Your Child’s Emergent Literacy at Home</a:t>
            </a:r>
            <a:endParaRPr lang="en-US">
              <a:solidFill>
                <a:srgbClr val="444444"/>
              </a:solidFill>
            </a:endParaRPr>
          </a:p>
          <a:p>
            <a:endParaRPr lang="en-US" b="1">
              <a:ea typeface="+mn-ea"/>
              <a:cs typeface="+mn-cs"/>
            </a:endParaRPr>
          </a:p>
          <a:p>
            <a:r>
              <a:rPr lang="en-US"/>
              <a:t>Resource Link Tips for Families: Novel Words: </a:t>
            </a:r>
            <a:r>
              <a:rPr lang="en-US">
                <a:hlinkClick r:id="rId4"/>
              </a:rPr>
              <a:t>TIPS FOR FAMILIES: NOVEL WORDS</a:t>
            </a:r>
            <a:endParaRPr lang="en-US"/>
          </a:p>
          <a:p>
            <a:endParaRPr lang="en-US"/>
          </a:p>
          <a:p>
            <a:r>
              <a:rPr lang="en-US">
                <a:highlight>
                  <a:srgbClr val="F9F8F6"/>
                </a:highlight>
              </a:rPr>
              <a:t>Resource Link: </a:t>
            </a:r>
            <a:r>
              <a:rPr lang="en-US">
                <a:highlight>
                  <a:srgbClr val="F9F8F6"/>
                </a:highlight>
                <a:hlinkClick r:id="rId5"/>
              </a:rPr>
              <a:t>How Families Can Partner With Schools on Literacy Development – National Center on Improving Literacy</a:t>
            </a:r>
            <a:endParaRPr lang="en-US">
              <a:solidFill>
                <a:srgbClr val="2C3335"/>
              </a:solidFill>
              <a:highlight>
                <a:srgbClr val="F9F8F6"/>
              </a:highlight>
            </a:endParaRPr>
          </a:p>
          <a:p>
            <a:endParaRPr lang="en-US">
              <a:solidFill>
                <a:srgbClr val="2C3335"/>
              </a:solidFill>
              <a:highlight>
                <a:srgbClr val="F9F8F6"/>
              </a:highlight>
            </a:endParaRPr>
          </a:p>
          <a:p>
            <a:endParaRPr lang="en-US"/>
          </a:p>
        </p:txBody>
      </p:sp>
      <p:sp>
        <p:nvSpPr>
          <p:cNvPr id="4" name="Slide Number Placeholder 3">
            <a:extLst>
              <a:ext uri="{FF2B5EF4-FFF2-40B4-BE49-F238E27FC236}">
                <a16:creationId xmlns:a16="http://schemas.microsoft.com/office/drawing/2014/main" id="{59AF0430-DAAC-2A04-15E2-149A3A1EF35F}"/>
              </a:ext>
            </a:extLst>
          </p:cNvPr>
          <p:cNvSpPr>
            <a:spLocks noGrp="1"/>
          </p:cNvSpPr>
          <p:nvPr>
            <p:ph type="sldNum" sz="quarter" idx="5"/>
          </p:nvPr>
        </p:nvSpPr>
        <p:spPr/>
        <p:txBody>
          <a:bodyPr/>
          <a:lstStyle/>
          <a:p>
            <a:fld id="{B1D499D3-6930-49CF-8119-D2C5A3421AFD}" type="slidenum">
              <a:rPr lang="en-US" smtClean="0"/>
              <a:t>63</a:t>
            </a:fld>
            <a:endParaRPr lang="en-US"/>
          </a:p>
        </p:txBody>
      </p:sp>
    </p:spTree>
    <p:extLst>
      <p:ext uri="{BB962C8B-B14F-4D97-AF65-F5344CB8AC3E}">
        <p14:creationId xmlns:p14="http://schemas.microsoft.com/office/powerpoint/2010/main" val="34555970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r>
              <a:rPr lang="en-US"/>
              <a:t>Slide to use for soliciting questions from participants and discussing answers on session content and related information at the end of the workshop. Review the big ideas from all three sessions and clarify as needed.</a:t>
            </a:r>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64</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FC315-8717-FDD8-259D-AA19BC072DD1}"/>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176EE5D0-FEA9-0E2B-5A2D-54C68642050E}"/>
              </a:ext>
            </a:extLst>
          </p:cNvPr>
          <p:cNvSpPr>
            <a:spLocks noGrp="1"/>
          </p:cNvSpPr>
          <p:nvPr>
            <p:ph type="body" idx="1"/>
          </p:nvPr>
        </p:nvSpPr>
        <p:spPr/>
        <p:txBody>
          <a:bodyPr/>
          <a:lstStyle/>
          <a:p>
            <a:r>
              <a:rPr lang="en-US" b="1"/>
              <a:t>Note</a:t>
            </a:r>
            <a:r>
              <a:rPr lang="en-US"/>
              <a:t>: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a:t>Materials: Distribute copies to review and discuss throughout workshop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sng">
                <a:solidFill>
                  <a:srgbClr val="444444"/>
                </a:solidFill>
              </a:rPr>
              <a:t>The Science of Reading</a:t>
            </a:r>
            <a:r>
              <a:rPr lang="en-US" u="none">
                <a:solidFill>
                  <a:srgbClr val="444444"/>
                </a:solidFill>
              </a:rPr>
              <a:t> Link: </a:t>
            </a:r>
            <a:r>
              <a:rPr lang="en-US">
                <a:hlinkClick r:id="rId3"/>
              </a:rPr>
              <a:t>The Science of Reading: An Overview – National Center on Improving Literacy</a:t>
            </a:r>
            <a:r>
              <a:rPr lang="en-US"/>
              <a:t> </a:t>
            </a:r>
            <a:endParaRPr lang="en-US" u="sng">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sng">
                <a:solidFill>
                  <a:srgbClr val="444444"/>
                </a:solidFill>
              </a:rPr>
              <a:t>Supporting Your Child’s Emergent Literacy at Home </a:t>
            </a:r>
            <a:r>
              <a:rPr lang="en-US">
                <a:solidFill>
                  <a:srgbClr val="444444"/>
                </a:solidFill>
              </a:rPr>
              <a:t>Link: </a:t>
            </a:r>
            <a:r>
              <a:rPr lang="en-US">
                <a:hlinkClick r:id="rId4"/>
              </a:rPr>
              <a:t>https://ies.ed.gov/sites/default/files/migrated/rel/regions/southeast/pdf/SupportingYourChildsEmergentLiteracyatHome.pdf</a:t>
            </a:r>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sng">
                <a:solidFill>
                  <a:srgbClr val="444444"/>
                </a:solidFill>
              </a:rPr>
              <a:t>Tips for Families: Thick and Thin Conversations </a:t>
            </a:r>
            <a:r>
              <a:rPr lang="en-US" u="none">
                <a:solidFill>
                  <a:srgbClr val="444444"/>
                </a:solidFill>
              </a:rPr>
              <a:t>Link: </a:t>
            </a:r>
            <a:r>
              <a:rPr lang="en-US">
                <a:hlinkClick r:id="rId5"/>
              </a:rPr>
              <a:t>TIPS FOR FAMILIES: THICK AND THIN CONVERSATIONS</a:t>
            </a:r>
            <a:r>
              <a:rPr lang="en-US"/>
              <a:t> https://headstart.gov/sites/default/files/pdf/no-search/iss/language-modeling-and-conversations/thick-thin-family-tips.pdf</a:t>
            </a:r>
            <a:endParaRPr lang="en-US" u="sng">
              <a:solidFill>
                <a:srgbClr val="444444"/>
              </a:solidFill>
            </a:endParaRPr>
          </a:p>
          <a:p>
            <a:endParaRPr lang="en-US" b="1">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EC3822D6-EDE1-8951-57C2-A3C46A38C279}"/>
              </a:ext>
            </a:extLst>
          </p:cNvPr>
          <p:cNvSpPr>
            <a:spLocks noGrp="1"/>
          </p:cNvSpPr>
          <p:nvPr>
            <p:ph type="sldNum" sz="quarter" idx="5"/>
          </p:nvPr>
        </p:nvSpPr>
        <p:spPr/>
        <p:txBody>
          <a:bodyPr/>
          <a:lstStyle/>
          <a:p>
            <a:pPr lvl="0"/>
            <a:fld id="{86F7765D-052D-44C5-8A7A-F36F5B11C37D}" type="slidenum">
              <a:rPr lang="en-US" noProof="0" smtClean="0"/>
              <a:pPr lvl="0"/>
              <a:t>7</a:t>
            </a:fld>
            <a:endParaRPr lang="en-US" noProof="0"/>
          </a:p>
        </p:txBody>
      </p:sp>
      <p:sp>
        <p:nvSpPr>
          <p:cNvPr id="8" name="Slide Image Placeholder 7">
            <a:extLst>
              <a:ext uri="{FF2B5EF4-FFF2-40B4-BE49-F238E27FC236}">
                <a16:creationId xmlns:a16="http://schemas.microsoft.com/office/drawing/2014/main" id="{5D3BBAC0-5A39-C5B7-AE9D-672B3A647511}"/>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9823960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B3A4F-3DF9-CD97-A56C-B4D598106E7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535DBAD-4E18-1E3E-A819-D7CC6268276D}"/>
              </a:ext>
            </a:extLst>
          </p:cNvPr>
          <p:cNvSpPr>
            <a:spLocks noGrp="1"/>
          </p:cNvSpPr>
          <p:nvPr>
            <p:ph type="body" idx="1"/>
          </p:nvPr>
        </p:nvSpPr>
        <p:spPr/>
        <p:txBody>
          <a:bodyPr/>
          <a:lstStyle/>
          <a:p>
            <a:r>
              <a:rPr lang="en-US"/>
              <a:t>Slide for inserting contact information so participants can communicate with you after the workshop.</a:t>
            </a:r>
          </a:p>
        </p:txBody>
      </p:sp>
      <p:sp>
        <p:nvSpPr>
          <p:cNvPr id="4" name="Slide Number Placeholder 3">
            <a:extLst>
              <a:ext uri="{FF2B5EF4-FFF2-40B4-BE49-F238E27FC236}">
                <a16:creationId xmlns:a16="http://schemas.microsoft.com/office/drawing/2014/main" id="{97F85ACF-5316-D227-D688-FA3D662C63EA}"/>
              </a:ext>
            </a:extLst>
          </p:cNvPr>
          <p:cNvSpPr>
            <a:spLocks noGrp="1"/>
          </p:cNvSpPr>
          <p:nvPr>
            <p:ph type="sldNum" sz="quarter" idx="5"/>
          </p:nvPr>
        </p:nvSpPr>
        <p:spPr/>
        <p:txBody>
          <a:bodyPr/>
          <a:lstStyle/>
          <a:p>
            <a:fld id="{86F7765D-052D-44C5-8A7A-F36F5B11C37D}" type="slidenum">
              <a:rPr lang="en-US"/>
              <a:pPr/>
              <a:t>65</a:t>
            </a:fld>
            <a:endParaRPr lang="en-US"/>
          </a:p>
        </p:txBody>
      </p:sp>
      <p:sp>
        <p:nvSpPr>
          <p:cNvPr id="8" name="Slide Image Placeholder 7">
            <a:extLst>
              <a:ext uri="{FF2B5EF4-FFF2-40B4-BE49-F238E27FC236}">
                <a16:creationId xmlns:a16="http://schemas.microsoft.com/office/drawing/2014/main" id="{188B701B-870A-B8BA-B699-A8BD616AC964}"/>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84126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37730-6237-A461-F682-23209C6C8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06C5B-002C-535E-1E3D-E10ABA69BB6E}"/>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ED147CB-35D5-E6AD-D25C-72795466AFAC}"/>
              </a:ext>
            </a:extLst>
          </p:cNvPr>
          <p:cNvSpPr>
            <a:spLocks noGrp="1"/>
          </p:cNvSpPr>
          <p:nvPr>
            <p:ph type="body" idx="1"/>
          </p:nvPr>
        </p:nvSpPr>
        <p:spPr/>
        <p:txBody>
          <a:bodyPr/>
          <a:lstStyle/>
          <a:p>
            <a:r>
              <a:rPr lang="en-US" b="1"/>
              <a:t>Before diving into today’s activities, let's introduce the big themes of our workshop. Everything we’ll talk about today centers on one idea: families play a powerful role in helping children become confident, successful readers.</a:t>
            </a:r>
            <a:endParaRPr lang="en-US" b="1">
              <a:ea typeface="Calibri"/>
              <a:cs typeface="Calibri"/>
            </a:endParaRPr>
          </a:p>
          <a:p>
            <a:endParaRPr lang="en-US" b="1">
              <a:ea typeface="Calibri"/>
              <a:cs typeface="Calibri"/>
            </a:endParaRPr>
          </a:p>
          <a:p>
            <a:r>
              <a:rPr lang="en-US" b="1"/>
              <a:t>One of the most important ways to support your child is by practicing at home the same skills they’re learning at school. When children see the same ideas in both places, it strengthens their understanding and builds their confidence.</a:t>
            </a:r>
            <a:endParaRPr lang="en-US" b="1">
              <a:ea typeface="Calibri"/>
              <a:cs typeface="Calibri"/>
            </a:endParaRPr>
          </a:p>
          <a:p>
            <a:endParaRPr lang="en-US" b="1">
              <a:ea typeface="Calibri"/>
              <a:cs typeface="Calibri"/>
            </a:endParaRPr>
          </a:p>
          <a:p>
            <a:r>
              <a:rPr lang="en-US" b="1"/>
              <a:t>We also know that children who find reading challenging make the most progress with frequent, gentle practice. Short, everyday moments—five minutes here, ten minutes there—can make a huge difference over time.</a:t>
            </a:r>
            <a:endParaRPr lang="en-US" b="1">
              <a:ea typeface="Calibri"/>
              <a:cs typeface="Calibri"/>
            </a:endParaRPr>
          </a:p>
          <a:p>
            <a:endParaRPr lang="en-US" b="1">
              <a:ea typeface="Calibri"/>
              <a:cs typeface="Calibri"/>
            </a:endParaRPr>
          </a:p>
          <a:p>
            <a:r>
              <a:rPr lang="en-US" b="1"/>
              <a:t>Schools can help by sharing simple, clear guidance on what to work on at home, and today’s workshop is designed to do exactly that. We’ll explore easy, practical ways to support reading that fit naturally into your daily routines.</a:t>
            </a:r>
            <a:endParaRPr lang="en-US" b="1">
              <a:ea typeface="Calibri"/>
              <a:cs typeface="Calibri"/>
            </a:endParaRPr>
          </a:p>
          <a:p>
            <a:endParaRPr lang="en-US" b="1">
              <a:ea typeface="Calibri"/>
              <a:cs typeface="Calibri"/>
            </a:endParaRPr>
          </a:p>
          <a:p>
            <a:r>
              <a:rPr lang="en-US" b="1"/>
              <a:t>We’ll also look at everyday activities that build literacy, like:</a:t>
            </a:r>
            <a:endParaRPr lang="en-US" b="1">
              <a:ea typeface="Calibri"/>
              <a:cs typeface="Calibri"/>
            </a:endParaRPr>
          </a:p>
          <a:p>
            <a:pPr marL="171450" indent="-171450">
              <a:buFont typeface="Arial"/>
              <a:buChar char="•"/>
            </a:pPr>
            <a:r>
              <a:rPr lang="en-US" b="1"/>
              <a:t>Talking with your child throughout the day and asking questions</a:t>
            </a:r>
            <a:endParaRPr lang="en-US" b="1">
              <a:ea typeface="Calibri"/>
              <a:cs typeface="Calibri"/>
            </a:endParaRPr>
          </a:p>
          <a:p>
            <a:pPr marL="171450" indent="-171450">
              <a:buFont typeface="Arial"/>
              <a:buChar char="•"/>
            </a:pPr>
            <a:r>
              <a:rPr lang="en-US" b="1"/>
              <a:t>Listening closely to their ideas and responses</a:t>
            </a:r>
            <a:endParaRPr lang="en-US" b="1">
              <a:ea typeface="Calibri"/>
              <a:cs typeface="Calibri"/>
            </a:endParaRPr>
          </a:p>
          <a:p>
            <a:pPr marL="171450" indent="-171450">
              <a:buFont typeface="Arial"/>
              <a:buChar char="•"/>
            </a:pPr>
            <a:r>
              <a:rPr lang="en-US" b="1"/>
              <a:t>Reading together and enjoying books as a shared routine</a:t>
            </a:r>
            <a:endParaRPr lang="en-US" b="1">
              <a:ea typeface="Calibri"/>
              <a:cs typeface="Calibri"/>
            </a:endParaRPr>
          </a:p>
          <a:p>
            <a:pPr marL="171450" indent="-171450">
              <a:buFont typeface="Arial"/>
              <a:buChar char="•"/>
            </a:pPr>
            <a:r>
              <a:rPr lang="en-US" b="1"/>
              <a:t>Playing with letters, sounds, and the alphabet</a:t>
            </a:r>
            <a:endParaRPr lang="en-US" b="1">
              <a:ea typeface="Calibri"/>
              <a:cs typeface="Calibri"/>
            </a:endParaRPr>
          </a:p>
          <a:p>
            <a:pPr marL="171450" indent="-171450">
              <a:buFont typeface="Arial"/>
              <a:buChar char="•"/>
            </a:pPr>
            <a:r>
              <a:rPr lang="en-US" b="1"/>
              <a:t>Exploring your community and talking about what you see</a:t>
            </a:r>
            <a:endParaRPr lang="en-US" b="1">
              <a:ea typeface="Calibri"/>
              <a:cs typeface="Calibri"/>
            </a:endParaRPr>
          </a:p>
          <a:p>
            <a:endParaRPr lang="en-US" b="1">
              <a:ea typeface="Calibri"/>
              <a:cs typeface="Calibri"/>
            </a:endParaRPr>
          </a:p>
          <a:p>
            <a:r>
              <a:rPr lang="en-US" b="1"/>
              <a:t>These small moments—conversations in the car, noticing signs in the grocery store, reading a favorite book before bed—add up. They build vocabulary, background knowledge, and the early reading skills children need to thrive.</a:t>
            </a:r>
            <a:endParaRPr lang="en-US" b="1">
              <a:ea typeface="Calibri"/>
              <a:cs typeface="Calibri"/>
            </a:endParaRPr>
          </a:p>
          <a:p>
            <a:r>
              <a:rPr lang="en-US" b="1"/>
              <a:t>By the end of today’s workshop, you’ll leave with simple strategies you can use right away to support your child’s reading at home.</a:t>
            </a:r>
            <a:endParaRPr lang="en-US" b="1">
              <a:ea typeface="Calibri"/>
              <a:cs typeface="Calibri"/>
            </a:endParaRPr>
          </a:p>
          <a:p>
            <a:endParaRPr lang="en-US">
              <a:ea typeface="Calibri"/>
              <a:cs typeface="Calibri"/>
            </a:endParaRPr>
          </a:p>
          <a:p>
            <a:r>
              <a:rPr lang="en-US"/>
              <a:t>Resource link: </a:t>
            </a:r>
            <a:r>
              <a:rPr lang="en-US">
                <a:hlinkClick r:id="rId3"/>
              </a:rPr>
              <a:t>10 Ways to Support Your Child’s Literacy at Home – National on Improving Literacy</a:t>
            </a:r>
            <a:endParaRPr lang="en-US"/>
          </a:p>
          <a:p>
            <a:r>
              <a:rPr lang="en-US">
                <a:ea typeface="Calibri"/>
                <a:cs typeface="Calibri"/>
              </a:rPr>
              <a:t>https://</a:t>
            </a:r>
            <a:r>
              <a:rPr lang="en-US"/>
              <a:t>improvingliteracy.org/resource/supporting-your-child-s-literacy-at-home/</a:t>
            </a:r>
            <a:endParaRPr lang="en-US">
              <a:ea typeface="Calibri"/>
              <a:cs typeface="Calibri"/>
            </a:endParaRPr>
          </a:p>
          <a:p>
            <a:endParaRPr lang="en-US"/>
          </a:p>
        </p:txBody>
      </p:sp>
      <p:sp>
        <p:nvSpPr>
          <p:cNvPr id="4" name="Slide Number Placeholder 3">
            <a:extLst>
              <a:ext uri="{FF2B5EF4-FFF2-40B4-BE49-F238E27FC236}">
                <a16:creationId xmlns:a16="http://schemas.microsoft.com/office/drawing/2014/main" id="{7C7BE1C1-D504-0D2F-AE5F-50EE7B78435E}"/>
              </a:ext>
            </a:extLst>
          </p:cNvPr>
          <p:cNvSpPr>
            <a:spLocks noGrp="1"/>
          </p:cNvSpPr>
          <p:nvPr>
            <p:ph type="sldNum" sz="quarter" idx="5"/>
          </p:nvPr>
        </p:nvSpPr>
        <p:spPr/>
        <p:txBody>
          <a:bodyPr/>
          <a:lstStyle/>
          <a:p>
            <a:fld id="{B1D499D3-6930-49CF-8119-D2C5A3421AFD}" type="slidenum">
              <a:rPr lang="en-US" smtClean="0"/>
              <a:t>8</a:t>
            </a:fld>
            <a:endParaRPr lang="en-US"/>
          </a:p>
        </p:txBody>
      </p:sp>
    </p:spTree>
    <p:extLst>
      <p:ext uri="{BB962C8B-B14F-4D97-AF65-F5344CB8AC3E}">
        <p14:creationId xmlns:p14="http://schemas.microsoft.com/office/powerpoint/2010/main" val="4158425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Resource Link: </a:t>
            </a:r>
            <a:r>
              <a:rPr lang="en-US">
                <a:hlinkClick r:id="rId3"/>
              </a:rPr>
              <a:t>The Science of Reading: An Overview – National Center on Improving Literacy</a:t>
            </a:r>
            <a:r>
              <a:rPr lang="en-US"/>
              <a:t> </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There are so many pieces to the Science of Reading that it can be difficult to know where to start. Here are a few highlights about what the Science of Reading is — and what it’s not. This knowledge will help you on your journey to teaching all children, including those with diverse needs and cultural backgrounds, to read.</a:t>
            </a:r>
          </a:p>
          <a:p>
            <a:endParaRPr lang="en-US" b="1"/>
          </a:p>
          <a:p>
            <a:r>
              <a:rPr lang="en-US" b="1"/>
              <a:t>The Science of Reading: What It </a:t>
            </a:r>
            <a:r>
              <a:rPr lang="en-US" b="1" i="1"/>
              <a:t>Is</a:t>
            </a:r>
            <a:r>
              <a:rPr lang="en-US" b="1"/>
              <a:t> and What It </a:t>
            </a:r>
            <a:r>
              <a:rPr lang="en-US" b="1" i="1"/>
              <a:t>Isn’t</a:t>
            </a:r>
            <a:endParaRPr lang="en-US" b="1"/>
          </a:p>
          <a:p>
            <a:r>
              <a:rPr lang="en-US" b="1"/>
              <a:t>What It </a:t>
            </a:r>
            <a:r>
              <a:rPr lang="en-US" b="1" i="1"/>
              <a:t>Is</a:t>
            </a:r>
            <a:endParaRPr lang="en-US" b="1"/>
          </a:p>
          <a:p>
            <a:pPr marL="171450" indent="-171450">
              <a:buFont typeface="Arial" panose="020B0604020202020204" pitchFamily="34" charset="0"/>
              <a:buChar char="•"/>
            </a:pPr>
            <a:r>
              <a:rPr lang="en-US" b="1"/>
              <a:t>Based on 50+ years of scientifically grounded research that confirms and disproves theories about how children learn to read</a:t>
            </a:r>
          </a:p>
          <a:p>
            <a:pPr marL="171450" indent="-171450">
              <a:buFont typeface="Arial" panose="020B0604020202020204" pitchFamily="34" charset="0"/>
              <a:buChar char="•"/>
            </a:pPr>
            <a:r>
              <a:rPr lang="en-US" b="1"/>
              <a:t>An instructional approach centered on the 5 Big Ideas: phonemic awareness, phonics, fluency, vocabulary, and comprehension</a:t>
            </a:r>
          </a:p>
          <a:p>
            <a:pPr marL="171450" indent="-171450">
              <a:buFont typeface="Arial" panose="020B0604020202020204" pitchFamily="34" charset="0"/>
              <a:buChar char="•"/>
            </a:pPr>
            <a:r>
              <a:rPr lang="en-US" b="1"/>
              <a:t>An evolving body of research that grows as communities, populations, and instructional methods change</a:t>
            </a:r>
          </a:p>
          <a:p>
            <a:pPr marL="171450" indent="-171450">
              <a:buFont typeface="Arial" panose="020B0604020202020204" pitchFamily="34" charset="0"/>
              <a:buChar char="•"/>
            </a:pPr>
            <a:endParaRPr lang="en-US" b="1"/>
          </a:p>
          <a:p>
            <a:pPr marL="171450" indent="-171450">
              <a:buFont typeface="Arial" panose="020B0604020202020204" pitchFamily="34" charset="0"/>
              <a:buChar char="•"/>
            </a:pPr>
            <a:endParaRPr lang="en-US" b="1"/>
          </a:p>
          <a:p>
            <a:r>
              <a:rPr lang="en-US" b="1"/>
              <a:t>What It </a:t>
            </a:r>
            <a:r>
              <a:rPr lang="en-US" b="1" i="1"/>
              <a:t>Isn’t</a:t>
            </a:r>
            <a:endParaRPr lang="en-US" b="1"/>
          </a:p>
          <a:p>
            <a:pPr marL="171450" indent="-171450">
              <a:buFont typeface="Arial" panose="020B0604020202020204" pitchFamily="34" charset="0"/>
              <a:buChar char="•"/>
            </a:pPr>
            <a:r>
              <a:rPr lang="en-US" b="1"/>
              <a:t>Not a specific program, intervention, or product you can purchase</a:t>
            </a:r>
          </a:p>
          <a:p>
            <a:pPr marL="171450" indent="-171450">
              <a:buFont typeface="Arial" panose="020B0604020202020204" pitchFamily="34" charset="0"/>
              <a:buChar char="•"/>
            </a:pPr>
            <a:r>
              <a:rPr lang="en-US" b="1"/>
              <a:t>Not only about phonics—phonics is just one of the 5 Big Ideas</a:t>
            </a:r>
          </a:p>
          <a:p>
            <a:pPr marL="171450" indent="-171450">
              <a:buFont typeface="Arial" panose="020B0604020202020204" pitchFamily="34" charset="0"/>
              <a:buChar char="•"/>
            </a:pPr>
            <a:r>
              <a:rPr lang="en-US" b="1"/>
              <a:t>Not “finished”; like any science, it continues to grow as researchers, educators, and families contribute</a:t>
            </a:r>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10</a:t>
            </a:fld>
            <a:endParaRPr lang="en-US"/>
          </a:p>
        </p:txBody>
      </p:sp>
    </p:spTree>
    <p:extLst>
      <p:ext uri="{BB962C8B-B14F-4D97-AF65-F5344CB8AC3E}">
        <p14:creationId xmlns:p14="http://schemas.microsoft.com/office/powerpoint/2010/main" val="192015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a:t>Read what is on the slide</a:t>
            </a:r>
          </a:p>
        </p:txBody>
      </p:sp>
      <p:sp>
        <p:nvSpPr>
          <p:cNvPr id="4" name="Slide Number Placeholder 3"/>
          <p:cNvSpPr>
            <a:spLocks noGrp="1"/>
          </p:cNvSpPr>
          <p:nvPr>
            <p:ph type="sldNum" sz="quarter" idx="5"/>
          </p:nvPr>
        </p:nvSpPr>
        <p:spPr/>
        <p:txBody>
          <a:bodyPr/>
          <a:lstStyle/>
          <a:p>
            <a:fld id="{B1D499D3-6930-49CF-8119-D2C5A3421AFD}" type="slidenum">
              <a:rPr lang="en-US" smtClean="0"/>
              <a:t>11</a:t>
            </a:fld>
            <a:endParaRPr lang="en-US"/>
          </a:p>
        </p:txBody>
      </p:sp>
    </p:spTree>
    <p:extLst>
      <p:ext uri="{BB962C8B-B14F-4D97-AF65-F5344CB8AC3E}">
        <p14:creationId xmlns:p14="http://schemas.microsoft.com/office/powerpoint/2010/main" val="808862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77913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38919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4763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91129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0969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209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986813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322915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960716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026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35831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20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204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7087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326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009910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Slide Layout">
  <p:cSld name="Main Slide Layout">
    <p:spTree>
      <p:nvGrpSpPr>
        <p:cNvPr id="1" name="Shape 15"/>
        <p:cNvGrpSpPr/>
        <p:nvPr/>
      </p:nvGrpSpPr>
      <p:grpSpPr>
        <a:xfrm>
          <a:off x="0" y="0"/>
          <a:ext cx="0" cy="0"/>
          <a:chOff x="0" y="0"/>
          <a:chExt cx="0" cy="0"/>
        </a:xfrm>
      </p:grpSpPr>
      <p:pic>
        <p:nvPicPr>
          <p:cNvPr id="16" name="Google Shape;16;p4" descr="A picture containing drawing&#10;&#10;Description automatically generated"/>
          <p:cNvPicPr preferRelativeResize="0"/>
          <p:nvPr/>
        </p:nvPicPr>
        <p:blipFill rotWithShape="1">
          <a:blip r:embed="rId2">
            <a:alphaModFix/>
          </a:blip>
          <a:srcRect/>
          <a:stretch/>
        </p:blipFill>
        <p:spPr>
          <a:xfrm>
            <a:off x="475088" y="6332589"/>
            <a:ext cx="500129" cy="363089"/>
          </a:xfrm>
          <a:prstGeom prst="rect">
            <a:avLst/>
          </a:prstGeom>
          <a:noFill/>
          <a:ln>
            <a:noFill/>
          </a:ln>
        </p:spPr>
      </p:pic>
      <p:pic>
        <p:nvPicPr>
          <p:cNvPr id="17" name="Google Shape;17;p4" descr="A picture containing drawing&#10;&#10;Description automatically generated"/>
          <p:cNvPicPr preferRelativeResize="0"/>
          <p:nvPr/>
        </p:nvPicPr>
        <p:blipFill rotWithShape="1">
          <a:blip r:embed="rId3">
            <a:alphaModFix/>
          </a:blip>
          <a:srcRect/>
          <a:stretch/>
        </p:blipFill>
        <p:spPr>
          <a:xfrm>
            <a:off x="10979669" y="6268064"/>
            <a:ext cx="737243" cy="469977"/>
          </a:xfrm>
          <a:prstGeom prst="rect">
            <a:avLst/>
          </a:prstGeom>
          <a:noFill/>
          <a:ln>
            <a:noFill/>
          </a:ln>
        </p:spPr>
      </p:pic>
      <p:sp>
        <p:nvSpPr>
          <p:cNvPr id="18" name="Google Shape;18;p4"/>
          <p:cNvSpPr txBox="1">
            <a:spLocks noGrp="1"/>
          </p:cNvSpPr>
          <p:nvPr>
            <p:ph type="sldNum" idx="12"/>
          </p:nvPr>
        </p:nvSpPr>
        <p:spPr>
          <a:xfrm>
            <a:off x="11409045" y="6333134"/>
            <a:ext cx="731736" cy="525094"/>
          </a:xfrm>
          <a:prstGeom prst="rect">
            <a:avLst/>
          </a:prstGeom>
        </p:spPr>
        <p:txBody>
          <a:bodyPr spcFirstLastPara="1" wrap="square" lIns="119225" tIns="119225" rIns="119225" bIns="1192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US" smtClean="0"/>
              <a:pPr algn="r"/>
              <a:t>‹#›</a:t>
            </a:fld>
            <a:endParaRPr lang="en-US"/>
          </a:p>
        </p:txBody>
      </p:sp>
    </p:spTree>
    <p:extLst>
      <p:ext uri="{BB962C8B-B14F-4D97-AF65-F5344CB8AC3E}">
        <p14:creationId xmlns:p14="http://schemas.microsoft.com/office/powerpoint/2010/main" val="1337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1.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1"/>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62374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8"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4045527"/>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mprovingliteracy.org/contac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nciliteracy@gmail.com"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improvingliteracy.org/resource/the-science-of-reading-an-overview/"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e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OB2rta84XXY?feature=oembed" TargetMode="Externa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s://assets.ctfassets.net/p0qf7j048i0q/1sI9SPu1jb1skDC2iv6KV7/00e9b1b75bdcb3e43f146209131b60b6/reading_skills_at_different_ages_english.pdf"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ies.ed.gov/sites/default/files/migrated/rel/regions/southeast/pdf/SupportingYourChildsEmergentLiteracyatHome.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file:///D:\Karen%20-%20NCIL\2026\Family%20Engagement%20Guides\Support\Supporting%20Your%20Childs%20Emergen%20tLiteracy%20at%20Home%20IES%20Guide.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https://headstart.gov/video/thick-thin-conversations"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hyperlink" Target="https://ies.ed.gov/sites/default/files/migrated/rel/regions/southeast/pdf/SupportingYourChildsEmergentLiteracyatHome.pdf"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headstart.gov/video/thick-thin-conversations" TargetMode="External"/><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hyperlink" Target="https://headstart.gov/video/thick-thin-conversations"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headstart.gov/video/thick-thin-conversations"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hyperlink" Target="https://headstart.gov/video/thick-thin-conversations"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hyperlink" Target="https://clipartcraft.com/explore/backpack-clipart-pink/" TargetMode="External"/><Relationship Id="rId5" Type="http://schemas.openxmlformats.org/officeDocument/2006/relationships/image" Target="../media/image22.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hyperlink" Target="https://clipartcraft.com/explore/backpack-clipart-pink/" TargetMode="External"/><Relationship Id="rId5" Type="http://schemas.openxmlformats.org/officeDocument/2006/relationships/image" Target="../media/image22.png"/><Relationship Id="rId4" Type="http://schemas.openxmlformats.org/officeDocument/2006/relationships/hyperlink" Target="https://headstart.gov/video/thick-thin-conversation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hyperlink" Target="https://headstart.gov/video/thick-thin-conversation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hyperlink" Target="https://headstart.gov/video/thick-thin-conversation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file:///D:\Karen%20-%20NCIL\2026\Family%20Engagement%20Guides\Support\Supporting%20Your%20Childs%20Emergen%20tLiteracy%20at%20Home%20IES%20Guide.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www.bing.com/videos/riverview/relatedvideo?q=Jack%20and%20Jill,%20%20Humpty%20Dumpty,%20or%20Baa,%20%20Baa,%20Black%20Sheep%20video&amp;mid=29F479E5C6F7585CE21729F479E5C6F7585CE217&amp;ajaxhist=0" TargetMode="External"/><Relationship Id="rId7" Type="http://schemas.openxmlformats.org/officeDocument/2006/relationships/hyperlink" Target="https://youtu.be/B5-y__faQrY?si=AwFwJSqcxviRzISD" TargetMode="External"/><Relationship Id="rId2" Type="http://schemas.openxmlformats.org/officeDocument/2006/relationships/notesSlide" Target="../notesSlides/notesSlide29.xml"/><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hyperlink" Target="https://youtu.be/3RTJGCLwIGE?si=LnQjl3EsPR4iFBZb" TargetMode="External"/><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hyperlink" Target="https://vapta.org/~documents/route%3A/download/2759/"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file:///D:\Karen%20-%20NCIL\2026\Family%20Engagement%20Guides\Support\Supporting%20Your%20Childs%20Emergen%20tLiteracy%20at%20Home%20IES%20Guide.pd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38.svg"/></Relationships>
</file>

<file path=ppt/slides/_rels/slide38.xml.rels><?xml version="1.0" encoding="UTF-8" standalone="yes"?>
<Relationships xmlns="http://schemas.openxmlformats.org/package/2006/relationships"><Relationship Id="rId3" Type="http://schemas.openxmlformats.org/officeDocument/2006/relationships/hyperlink" Target="https://youtu.be/2JZSzvOI1EM?si=WuMM8GCHHNIpk8H1" TargetMode="External"/><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image" Target="../media/image40.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35.xml"/><Relationship Id="rId7" Type="http://schemas.openxmlformats.org/officeDocument/2006/relationships/image" Target="../media/image43.png"/><Relationship Id="rId2" Type="http://schemas.openxmlformats.org/officeDocument/2006/relationships/slideLayout" Target="../slideLayouts/slideLayout11.xml"/><Relationship Id="rId1" Type="http://schemas.openxmlformats.org/officeDocument/2006/relationships/video" Target="https://www.youtube.com/embed/2JZSzvOI1EM?feature=oembed" TargetMode="External"/><Relationship Id="rId6" Type="http://schemas.openxmlformats.org/officeDocument/2006/relationships/image" Target="../media/image42.png"/><Relationship Id="rId5" Type="http://schemas.openxmlformats.org/officeDocument/2006/relationships/hyperlink" Target="https://youtu.be/2JZSzvOI1EM?si=FH_UgCWv7sZ8g5fF" TargetMode="External"/><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hyperlink" Target="https://clipartcraft.com/explore/backpack-clipart-pink/" TargetMode="External"/><Relationship Id="rId5" Type="http://schemas.openxmlformats.org/officeDocument/2006/relationships/image" Target="../media/image22.png"/><Relationship Id="rId4" Type="http://schemas.openxmlformats.org/officeDocument/2006/relationships/hyperlink" Target="https://www.youtube.com/watch?v=F4GUFKTRilU&amp;t=92s"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11.xml"/><Relationship Id="rId5" Type="http://schemas.openxmlformats.org/officeDocument/2006/relationships/hyperlink" Target="https://clipartcraft.com/explore/backpack-clipart-pink/" TargetMode="External"/><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file:///D:\Karen%20-%20NCIL\2026\Family%20Engagement%20Guides\Support\Supporting%20Your%20Childs%20Emergen%20tLiteracy%20at%20Home%20IES%20Guide.pdf"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1.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2.xml"/><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hyperlink" Target="file:///D:\Karen%20-%20NCIL\2026\Family%20Engagement%20Guides\Support\Supporting%20Your%20Childs%20Emergen%20tLiteracy%20at%20Home%20IES%20Guide.pdf"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youtu.be/j9j5c3sj-60?si=pod0CqdZrbxTSssO" TargetMode="External"/><Relationship Id="rId2" Type="http://schemas.openxmlformats.org/officeDocument/2006/relationships/notesSlide" Target="../notesSlides/notesSlide46.xml"/><Relationship Id="rId1" Type="http://schemas.openxmlformats.org/officeDocument/2006/relationships/slideLayout" Target="../slideLayouts/slideLayout11.xml"/><Relationship Id="rId6" Type="http://schemas.openxmlformats.org/officeDocument/2006/relationships/image" Target="../media/image52.png"/><Relationship Id="rId5" Type="http://schemas.openxmlformats.org/officeDocument/2006/relationships/image" Target="../media/image40.png"/><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7.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8.xml"/><Relationship Id="rId1" Type="http://schemas.openxmlformats.org/officeDocument/2006/relationships/slideLayout" Target="../slideLayouts/slideLayout11.xml"/><Relationship Id="rId4" Type="http://schemas.openxmlformats.org/officeDocument/2006/relationships/hyperlink" Target="https://elrenuevopentecostal.blogspot.com/2012/02/"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1.xml"/><Relationship Id="rId1" Type="http://schemas.openxmlformats.org/officeDocument/2006/relationships/slideLayout" Target="../slideLayouts/slideLayout1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hyperlink" Target="https://vapta.org/~documents/programs/readingnight/route-reading-child-see-journey-end/?layout=file"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62.sv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60.svg"/><Relationship Id="rId9" Type="http://schemas.openxmlformats.org/officeDocument/2006/relationships/image" Target="../media/image65.png"/></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4.xml"/><Relationship Id="rId1" Type="http://schemas.openxmlformats.org/officeDocument/2006/relationships/slideLayout" Target="../slideLayouts/slideLayout11.xml"/><Relationship Id="rId5" Type="http://schemas.openxmlformats.org/officeDocument/2006/relationships/hyperlink" Target="https://clipartcraft.com/explore/backpack-clipart-pink/" TargetMode="Externa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8.jpeg"/><Relationship Id="rId4" Type="http://schemas.microsoft.com/office/2018/10/relationships/comments" Target="../comments/modernComment_178_5AA19B88.xml"/></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5.xml"/><Relationship Id="rId1" Type="http://schemas.openxmlformats.org/officeDocument/2006/relationships/slideLayout" Target="../slideLayouts/slideLayout11.xml"/><Relationship Id="rId5" Type="http://schemas.openxmlformats.org/officeDocument/2006/relationships/hyperlink" Target="https://clipartcraft.com/explore/backpack-clipart-pink/" TargetMode="External"/><Relationship Id="rId4" Type="http://schemas.openxmlformats.org/officeDocument/2006/relationships/image" Target="../media/image22.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hyperlink" Target="https://improvingliteracy.org/resource/supporting-your-child-s-literacy-at-home/" TargetMode="External"/><Relationship Id="rId7" Type="http://schemas.openxmlformats.org/officeDocument/2006/relationships/image" Target="../media/image69.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reachoutandread.org/wp-content/uploads/2023/04/ROR-Milestones-of-Early-Development-Chart.pdf" TargetMode="External"/><Relationship Id="rId5" Type="http://schemas.openxmlformats.org/officeDocument/2006/relationships/image" Target="../media/image13.png"/><Relationship Id="rId10" Type="http://schemas.openxmlformats.org/officeDocument/2006/relationships/image" Target="../media/image72.png"/><Relationship Id="rId4" Type="http://schemas.openxmlformats.org/officeDocument/2006/relationships/image" Target="../media/image68.png"/><Relationship Id="rId9" Type="http://schemas.openxmlformats.org/officeDocument/2006/relationships/image" Target="../media/image71.png"/></Relationships>
</file>

<file path=ppt/slides/_rels/slide6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hyperlink" Target="https://headstart.gov/sites/default/files/pdf/no-search/iss/language-modeling-and-conversations/novel-words-family-tips.pdf" TargetMode="External"/><Relationship Id="rId7" Type="http://schemas.openxmlformats.org/officeDocument/2006/relationships/image" Target="../media/image75.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hyperlink" Target="https://improvingliteracy.org/resource/how-families-can-partner-with-schools-on-literacy-development/" TargetMode="External"/><Relationship Id="rId11" Type="http://schemas.openxmlformats.org/officeDocument/2006/relationships/image" Target="../media/image18.png"/><Relationship Id="rId5" Type="http://schemas.openxmlformats.org/officeDocument/2006/relationships/image" Target="../media/image74.png"/><Relationship Id="rId10" Type="http://schemas.openxmlformats.org/officeDocument/2006/relationships/image" Target="../media/image10.png"/><Relationship Id="rId4" Type="http://schemas.openxmlformats.org/officeDocument/2006/relationships/image" Target="../media/image73.png"/><Relationship Id="rId9" Type="http://schemas.openxmlformats.org/officeDocument/2006/relationships/hyperlink" Target="https://ies.ed.gov/about/organization/regional-educational-laboratory-rel-program" TargetMode="Externa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hyperlink" Target="mailto:Info@improvingliteracy.org" TargetMode="External"/><Relationship Id="rId5" Type="http://schemas.openxmlformats.org/officeDocument/2006/relationships/hyperlink" Target="mailto:info@improvingliteracy.org" TargetMode="External"/><Relationship Id="rId4" Type="http://schemas.openxmlformats.org/officeDocument/2006/relationships/hyperlink" Target="https://improvingliteracy.org/contact-u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6.xml"/><Relationship Id="rId7" Type="http://schemas.openxmlformats.org/officeDocument/2006/relationships/hyperlink" Target="https://ies.ed.gov/about/organization/regional-educational-laboratory-rel-program" TargetMode="Externa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hyperlink" Target="https://improvingliteracy.org/resource/the-science-of-reading-an-overview/" TargetMode="External"/><Relationship Id="rId10" Type="http://schemas.openxmlformats.org/officeDocument/2006/relationships/image" Target="../media/image11.png"/><Relationship Id="rId4" Type="http://schemas.microsoft.com/office/2018/10/relationships/comments" Target="../comments/modernComment_1EB_35ADE005.xml"/><Relationship Id="rId9" Type="http://schemas.openxmlformats.org/officeDocument/2006/relationships/hyperlink" Target="https://headstart.gov/sites/default/files/pdf/no-search/iss/language-modeling-and-conversations/thick-thin-family-tips.pdf" TargetMode="External"/></Relationships>
</file>

<file path=ppt/slides/_rels/slide8.xml.rels><?xml version="1.0" encoding="UTF-8" standalone="yes"?>
<Relationships xmlns="http://schemas.openxmlformats.org/package/2006/relationships"><Relationship Id="rId3" Type="http://schemas.microsoft.com/office/2018/10/relationships/comments" Target="../comments/modernComment_210_6C1AA91F.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9">
          <a:extLst>
            <a:ext uri="{FF2B5EF4-FFF2-40B4-BE49-F238E27FC236}">
              <a16:creationId xmlns:a16="http://schemas.microsoft.com/office/drawing/2014/main" id="{C6A78A55-4167-1702-B809-6A33F89C0684}"/>
            </a:ext>
          </a:extLst>
        </p:cNvPr>
        <p:cNvGrpSpPr/>
        <p:nvPr/>
      </p:nvGrpSpPr>
      <p:grpSpPr>
        <a:xfrm>
          <a:off x="0" y="0"/>
          <a:ext cx="0" cy="0"/>
          <a:chOff x="0" y="0"/>
          <a:chExt cx="0" cy="0"/>
        </a:xfrm>
      </p:grpSpPr>
      <p:sp>
        <p:nvSpPr>
          <p:cNvPr id="200" name="Google Shape;200;p55">
            <a:extLst>
              <a:ext uri="{FF2B5EF4-FFF2-40B4-BE49-F238E27FC236}">
                <a16:creationId xmlns:a16="http://schemas.microsoft.com/office/drawing/2014/main" id="{E896793A-6143-CC69-9095-EF19B1469BEC}"/>
              </a:ext>
            </a:extLst>
          </p:cNvPr>
          <p:cNvSpPr txBox="1">
            <a:spLocks noGrp="1"/>
          </p:cNvSpPr>
          <p:nvPr>
            <p:ph type="ctrTitle"/>
          </p:nvPr>
        </p:nvSpPr>
        <p:spPr>
          <a:xfrm>
            <a:off x="391950" y="418882"/>
            <a:ext cx="11408100" cy="1769682"/>
          </a:xfrm>
          <a:prstGeom prst="rect">
            <a:avLst/>
          </a:prstGeom>
          <a:noFill/>
          <a:ln>
            <a:noFill/>
          </a:ln>
        </p:spPr>
        <p:txBody>
          <a:bodyPr spcFirstLastPara="1" wrap="square" lIns="91425" tIns="45700" rIns="91425" bIns="45700" anchor="b" anchorCtr="0">
            <a:noAutofit/>
          </a:bodyPr>
          <a:lstStyle/>
          <a:p>
            <a:pPr>
              <a:spcBef>
                <a:spcPts val="0"/>
              </a:spcBef>
            </a:pPr>
            <a:r>
              <a:rPr lang="en-US" sz="4800" b="1"/>
              <a:t>Supporting Your Child’s Literacy Development</a:t>
            </a:r>
            <a:br>
              <a:rPr lang="en-US" sz="4800" b="1"/>
            </a:br>
            <a:r>
              <a:rPr lang="en-US" sz="4800" b="1"/>
              <a:t>Early Literacy</a:t>
            </a:r>
            <a:endParaRPr lang="en-US" b="1">
              <a:ea typeface="Calibri Light"/>
              <a:cs typeface="Calibri Light"/>
            </a:endParaRPr>
          </a:p>
        </p:txBody>
      </p:sp>
      <p:sp>
        <p:nvSpPr>
          <p:cNvPr id="4" name="Google Shape;201;p55">
            <a:extLst>
              <a:ext uri="{FF2B5EF4-FFF2-40B4-BE49-F238E27FC236}">
                <a16:creationId xmlns:a16="http://schemas.microsoft.com/office/drawing/2014/main" id="{74EAA9BD-CBAB-F057-48C3-806D033D5D48}"/>
              </a:ext>
            </a:extLst>
          </p:cNvPr>
          <p:cNvSpPr txBox="1">
            <a:spLocks noGrp="1"/>
          </p:cNvSpPr>
          <p:nvPr>
            <p:ph type="subTitle" idx="1"/>
          </p:nvPr>
        </p:nvSpPr>
        <p:spPr>
          <a:xfrm>
            <a:off x="0" y="2439395"/>
            <a:ext cx="12192000" cy="3390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3200">
                <a:highlight>
                  <a:srgbClr val="FFFF00"/>
                </a:highlight>
              </a:rPr>
              <a:t>[insert - Presenter Name]</a:t>
            </a:r>
          </a:p>
          <a:p>
            <a:pPr marL="0" lvl="0" indent="0" algn="ctr" rtl="0">
              <a:lnSpc>
                <a:spcPct val="90000"/>
              </a:lnSpc>
              <a:spcBef>
                <a:spcPts val="0"/>
              </a:spcBef>
              <a:spcAft>
                <a:spcPts val="0"/>
              </a:spcAft>
              <a:buClr>
                <a:schemeClr val="lt1"/>
              </a:buClr>
              <a:buSzPts val="2400"/>
              <a:buNone/>
            </a:pPr>
            <a:r>
              <a:rPr lang="en-US" sz="3200">
                <a:highlight>
                  <a:srgbClr val="FFFF00"/>
                </a:highlight>
              </a:rPr>
              <a:t>[insert - Presenter Title]</a:t>
            </a:r>
          </a:p>
          <a:p>
            <a:pPr marL="0" lvl="0" indent="0" algn="ctr" rtl="0">
              <a:lnSpc>
                <a:spcPct val="90000"/>
              </a:lnSpc>
              <a:spcBef>
                <a:spcPts val="0"/>
              </a:spcBef>
              <a:spcAft>
                <a:spcPts val="0"/>
              </a:spcAft>
              <a:buClr>
                <a:schemeClr val="lt1"/>
              </a:buClr>
              <a:buSzPts val="2400"/>
              <a:buNone/>
            </a:pPr>
            <a:r>
              <a:rPr lang="en-US" sz="3200"/>
              <a:t> </a:t>
            </a:r>
          </a:p>
          <a:p>
            <a:pPr marL="0" lvl="0" indent="0" algn="ctr" rtl="0">
              <a:lnSpc>
                <a:spcPct val="90000"/>
              </a:lnSpc>
              <a:spcBef>
                <a:spcPts val="0"/>
              </a:spcBef>
              <a:spcAft>
                <a:spcPts val="0"/>
              </a:spcAft>
              <a:buClr>
                <a:schemeClr val="lt1"/>
              </a:buClr>
              <a:buSzPts val="2400"/>
              <a:buNone/>
            </a:pPr>
            <a:endParaRPr lang="en-US" sz="3200"/>
          </a:p>
          <a:p>
            <a:pPr>
              <a:spcBef>
                <a:spcPts val="0"/>
              </a:spcBef>
              <a:buClr>
                <a:schemeClr val="lt1"/>
              </a:buClr>
              <a:buSzPts val="2400"/>
            </a:pPr>
            <a:r>
              <a:rPr lang="en-US"/>
              <a:t>If you have questions after the presentation, please contact: </a:t>
            </a:r>
            <a:r>
              <a:rPr lang="en-US">
                <a:highlight>
                  <a:srgbClr val="FFFF00"/>
                </a:highlight>
              </a:rPr>
              <a:t>[insert contact name and email]  </a:t>
            </a:r>
          </a:p>
          <a:p>
            <a:pPr>
              <a:spcBef>
                <a:spcPts val="0"/>
              </a:spcBef>
              <a:buClr>
                <a:schemeClr val="lt1"/>
              </a:buClr>
              <a:buSzPts val="2400"/>
            </a:pPr>
            <a:endParaRPr lang="en-US"/>
          </a:p>
          <a:p>
            <a:pPr marL="0" lvl="0" indent="0" algn="ctr" rtl="0">
              <a:lnSpc>
                <a:spcPct val="90000"/>
              </a:lnSpc>
              <a:spcBef>
                <a:spcPts val="0"/>
              </a:spcBef>
              <a:spcAft>
                <a:spcPts val="0"/>
              </a:spcAft>
              <a:buClr>
                <a:schemeClr val="lt1"/>
              </a:buClr>
              <a:buSzPts val="2400"/>
              <a:buNone/>
            </a:pPr>
            <a:r>
              <a:rPr lang="en-US"/>
              <a:t>or</a:t>
            </a:r>
            <a:endParaRPr/>
          </a:p>
          <a:p>
            <a:pPr marL="0" lvl="0" indent="0" algn="ctr" rtl="0">
              <a:lnSpc>
                <a:spcPct val="90000"/>
              </a:lnSpc>
              <a:spcBef>
                <a:spcPts val="0"/>
              </a:spcBef>
              <a:spcAft>
                <a:spcPts val="0"/>
              </a:spcAft>
              <a:buClr>
                <a:schemeClr val="lt1"/>
              </a:buClr>
              <a:buSzPts val="2400"/>
              <a:buNone/>
            </a:pPr>
            <a:r>
              <a:rPr lang="en-US" u="sng">
                <a:solidFill>
                  <a:schemeClr val="hlink"/>
                </a:solidFill>
                <a:hlinkClick r:id="rId3"/>
              </a:rPr>
              <a:t>Contact | National Center on Improving Literacy</a:t>
            </a:r>
            <a:r>
              <a:rPr lang="en-US" u="sng">
                <a:solidFill>
                  <a:schemeClr val="hlink"/>
                </a:solidFill>
              </a:rPr>
              <a:t> at </a:t>
            </a:r>
            <a:r>
              <a:rPr lang="en-US" u="sng">
                <a:solidFill>
                  <a:schemeClr val="hlink"/>
                </a:solidFill>
                <a:hlinkClick r:id="rId4"/>
              </a:rPr>
              <a:t>nciliteracy@gmail.com</a:t>
            </a:r>
            <a:r>
              <a:rPr lang="en-US"/>
              <a:t> </a:t>
            </a:r>
            <a:endParaRPr/>
          </a:p>
        </p:txBody>
      </p:sp>
    </p:spTree>
    <p:extLst>
      <p:ext uri="{BB962C8B-B14F-4D97-AF65-F5344CB8AC3E}">
        <p14:creationId xmlns:p14="http://schemas.microsoft.com/office/powerpoint/2010/main" val="3786868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A78AE553-F875-C7E8-CFD4-C51739542C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660959" y="301052"/>
            <a:ext cx="4531041" cy="6408295"/>
          </a:xfrm>
          <a:prstGeom prst="rect">
            <a:avLst/>
          </a:prstGeom>
        </p:spPr>
      </p:pic>
      <p:sp>
        <p:nvSpPr>
          <p:cNvPr id="2" name="TextBox 6">
            <a:extLst>
              <a:ext uri="{FF2B5EF4-FFF2-40B4-BE49-F238E27FC236}">
                <a16:creationId xmlns:a16="http://schemas.microsoft.com/office/drawing/2014/main" id="{578FA6A0-6C0B-A7DF-3763-9E74B90F1FF4}"/>
              </a:ext>
            </a:extLst>
          </p:cNvPr>
          <p:cNvSpPr txBox="1"/>
          <p:nvPr/>
        </p:nvSpPr>
        <p:spPr>
          <a:xfrm>
            <a:off x="173682" y="464538"/>
            <a:ext cx="7487277" cy="520142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3600" b="1"/>
              <a:t>The Science of Reading: </a:t>
            </a:r>
          </a:p>
          <a:p>
            <a:pPr>
              <a:buNone/>
            </a:pPr>
            <a:r>
              <a:rPr lang="en-US" sz="3600" b="1"/>
              <a:t>What It </a:t>
            </a:r>
            <a:r>
              <a:rPr lang="en-US" sz="3600" b="1" i="1"/>
              <a:t>Is</a:t>
            </a:r>
            <a:r>
              <a:rPr lang="en-US" sz="3600" b="1"/>
              <a:t> and What It </a:t>
            </a:r>
            <a:r>
              <a:rPr lang="en-US" sz="3600" b="1" i="1"/>
              <a:t>Isn’t</a:t>
            </a:r>
            <a:endParaRPr lang="en-US" sz="3600" b="1"/>
          </a:p>
          <a:p>
            <a:pPr>
              <a:buNone/>
            </a:pPr>
            <a:endParaRPr lang="en-US" sz="2000"/>
          </a:p>
          <a:p>
            <a:pPr>
              <a:buNone/>
            </a:pPr>
            <a:r>
              <a:rPr lang="en-US" sz="2000"/>
              <a:t>What It </a:t>
            </a:r>
            <a:r>
              <a:rPr lang="en-US" sz="2000" i="1"/>
              <a:t>Is</a:t>
            </a:r>
            <a:endParaRPr lang="en-US" sz="2000"/>
          </a:p>
          <a:p>
            <a:pPr marL="342900" indent="-342900">
              <a:buFont typeface="Arial" panose="020B0604020202020204" pitchFamily="34" charset="0"/>
              <a:buChar char="•"/>
            </a:pPr>
            <a:r>
              <a:rPr lang="en-US" sz="2000"/>
              <a:t>Grounded in 50+ years of research on how children learn to read</a:t>
            </a:r>
          </a:p>
          <a:p>
            <a:pPr marL="342900" indent="-342900">
              <a:buFont typeface="Arial" panose="020B0604020202020204" pitchFamily="34" charset="0"/>
              <a:buChar char="•"/>
            </a:pPr>
            <a:r>
              <a:rPr lang="en-US" sz="2000"/>
              <a:t>Built on the 5 Big Ideas: phonemic awareness, phonics, fluency, vocabulary, comprehension</a:t>
            </a:r>
          </a:p>
          <a:p>
            <a:pPr marL="342900" indent="-342900">
              <a:buFont typeface="Arial" panose="020B0604020202020204" pitchFamily="34" charset="0"/>
              <a:buChar char="•"/>
            </a:pPr>
            <a:r>
              <a:rPr lang="en-US" sz="2000"/>
              <a:t>Continually evolving as communities, populations, and instructional methods change</a:t>
            </a:r>
          </a:p>
          <a:p>
            <a:pPr>
              <a:buNone/>
            </a:pPr>
            <a:endParaRPr lang="en-US" sz="2000"/>
          </a:p>
          <a:p>
            <a:pPr>
              <a:buNone/>
            </a:pPr>
            <a:r>
              <a:rPr lang="en-US" sz="2000"/>
              <a:t>What It </a:t>
            </a:r>
            <a:r>
              <a:rPr lang="en-US" sz="2000" i="1"/>
              <a:t>Isn’t</a:t>
            </a:r>
            <a:endParaRPr lang="en-US" sz="2000"/>
          </a:p>
          <a:p>
            <a:pPr marL="342900" indent="-342900">
              <a:buFont typeface="Arial" panose="020B0604020202020204" pitchFamily="34" charset="0"/>
              <a:buChar char="•"/>
            </a:pPr>
            <a:r>
              <a:rPr lang="en-US" sz="2000"/>
              <a:t>Not a specific program, intervention, or product you can purchase</a:t>
            </a:r>
          </a:p>
          <a:p>
            <a:pPr marL="342900" indent="-342900">
              <a:buFont typeface="Arial" panose="020B0604020202020204" pitchFamily="34" charset="0"/>
              <a:buChar char="•"/>
            </a:pPr>
            <a:r>
              <a:rPr lang="en-US" sz="2000"/>
              <a:t>Not only about phonics—phonics is just one of the 5 Big Ideas</a:t>
            </a:r>
          </a:p>
          <a:p>
            <a:pPr marL="342900" indent="-342900">
              <a:buFont typeface="Arial" panose="020B0604020202020204" pitchFamily="34" charset="0"/>
              <a:buChar char="•"/>
            </a:pPr>
            <a:r>
              <a:rPr lang="en-US" sz="2000"/>
              <a:t>Not “finished”; like any science, it continues to grow as researchers, educators, and families contribute</a:t>
            </a:r>
          </a:p>
        </p:txBody>
      </p:sp>
    </p:spTree>
    <p:extLst>
      <p:ext uri="{BB962C8B-B14F-4D97-AF65-F5344CB8AC3E}">
        <p14:creationId xmlns:p14="http://schemas.microsoft.com/office/powerpoint/2010/main" val="4059495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C0F-29A0-CEA1-7512-69B8B1C4598C}"/>
              </a:ext>
            </a:extLst>
          </p:cNvPr>
          <p:cNvSpPr>
            <a:spLocks noGrp="1"/>
          </p:cNvSpPr>
          <p:nvPr>
            <p:ph type="title"/>
          </p:nvPr>
        </p:nvSpPr>
        <p:spPr>
          <a:xfrm>
            <a:off x="0" y="569627"/>
            <a:ext cx="12191999" cy="764498"/>
          </a:xfrm>
        </p:spPr>
        <p:txBody>
          <a:bodyPr/>
          <a:lstStyle/>
          <a:p>
            <a:pPr algn="ctr"/>
            <a:r>
              <a:rPr lang="en-US" b="1"/>
              <a:t>Learning to Read: The Simple View of Reading</a:t>
            </a:r>
          </a:p>
        </p:txBody>
      </p:sp>
      <p:pic>
        <p:nvPicPr>
          <p:cNvPr id="3" name="Picture 2" descr="The image illustrates the concept of the Simple View of Reading, emphasizing its dual components: accurate, fluent word recognition and language comprehension.">
            <a:extLst>
              <a:ext uri="{FF2B5EF4-FFF2-40B4-BE49-F238E27FC236}">
                <a16:creationId xmlns:a16="http://schemas.microsoft.com/office/drawing/2014/main" id="{C6ED20A8-21ED-562E-5444-A7C3360310B7}"/>
              </a:ext>
            </a:extLst>
          </p:cNvPr>
          <p:cNvPicPr>
            <a:picLocks noChangeAspect="1"/>
          </p:cNvPicPr>
          <p:nvPr/>
        </p:nvPicPr>
        <p:blipFill>
          <a:blip r:embed="rId3"/>
          <a:stretch>
            <a:fillRect/>
          </a:stretch>
        </p:blipFill>
        <p:spPr>
          <a:xfrm>
            <a:off x="942975" y="1545793"/>
            <a:ext cx="10306050" cy="2219325"/>
          </a:xfrm>
          <a:prstGeom prst="rect">
            <a:avLst/>
          </a:prstGeom>
        </p:spPr>
      </p:pic>
      <p:sp>
        <p:nvSpPr>
          <p:cNvPr id="7" name="Rectangle 6">
            <a:extLst>
              <a:ext uri="{FF2B5EF4-FFF2-40B4-BE49-F238E27FC236}">
                <a16:creationId xmlns:a16="http://schemas.microsoft.com/office/drawing/2014/main" id="{1F5291BF-F46D-77B1-89F9-542F8AB713E3}"/>
              </a:ext>
            </a:extLst>
          </p:cNvPr>
          <p:cNvSpPr/>
          <p:nvPr/>
        </p:nvSpPr>
        <p:spPr>
          <a:xfrm>
            <a:off x="234846" y="4141140"/>
            <a:ext cx="2996131" cy="1735003"/>
          </a:xfrm>
          <a:prstGeom prst="rect">
            <a:avLst/>
          </a:prstGeom>
          <a:no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a:solidFill>
                  <a:sysClr val="windowText" lastClr="000000"/>
                </a:solidFill>
              </a:rPr>
              <a:t>Decoding/Word Recognition</a:t>
            </a:r>
          </a:p>
        </p:txBody>
      </p:sp>
      <p:sp>
        <p:nvSpPr>
          <p:cNvPr id="10" name="Multiply 12" descr="mult">
            <a:extLst>
              <a:ext uri="{FF2B5EF4-FFF2-40B4-BE49-F238E27FC236}">
                <a16:creationId xmlns:a16="http://schemas.microsoft.com/office/drawing/2014/main" id="{E99392BD-FF9E-A84B-A84F-C3D64C372424}"/>
              </a:ext>
            </a:extLst>
          </p:cNvPr>
          <p:cNvSpPr/>
          <p:nvPr/>
        </p:nvSpPr>
        <p:spPr>
          <a:xfrm>
            <a:off x="3420955" y="4199246"/>
            <a:ext cx="1048562" cy="1515883"/>
          </a:xfrm>
          <a:prstGeom prst="mathMultiply">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E093F7-8178-285F-4E2B-1D85CD83BAAF}"/>
              </a:ext>
            </a:extLst>
          </p:cNvPr>
          <p:cNvSpPr/>
          <p:nvPr/>
        </p:nvSpPr>
        <p:spPr>
          <a:xfrm>
            <a:off x="4686360" y="4092746"/>
            <a:ext cx="2996131" cy="1731945"/>
          </a:xfrm>
          <a:prstGeom prst="rect">
            <a:avLst/>
          </a:prstGeom>
          <a:no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t>Language</a:t>
            </a:r>
          </a:p>
          <a:p>
            <a:pPr algn="ctr"/>
            <a:r>
              <a:rPr lang="en-US" sz="3200" b="1"/>
              <a:t>Comprehension</a:t>
            </a:r>
          </a:p>
        </p:txBody>
      </p:sp>
      <p:sp>
        <p:nvSpPr>
          <p:cNvPr id="9" name="Equal 11" descr="Equ">
            <a:extLst>
              <a:ext uri="{FF2B5EF4-FFF2-40B4-BE49-F238E27FC236}">
                <a16:creationId xmlns:a16="http://schemas.microsoft.com/office/drawing/2014/main" id="{E6B1B892-BC16-31D5-8C27-59BE7B530399}"/>
              </a:ext>
            </a:extLst>
          </p:cNvPr>
          <p:cNvSpPr/>
          <p:nvPr/>
        </p:nvSpPr>
        <p:spPr>
          <a:xfrm>
            <a:off x="7777480" y="4391535"/>
            <a:ext cx="824925" cy="1131307"/>
          </a:xfrm>
          <a:prstGeom prst="mathEqual">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ysClr val="windowText" lastClr="000000"/>
              </a:solidFill>
            </a:endParaRPr>
          </a:p>
        </p:txBody>
      </p:sp>
      <p:sp>
        <p:nvSpPr>
          <p:cNvPr id="11" name="Rectangle 10">
            <a:extLst>
              <a:ext uri="{FF2B5EF4-FFF2-40B4-BE49-F238E27FC236}">
                <a16:creationId xmlns:a16="http://schemas.microsoft.com/office/drawing/2014/main" id="{E5B0C923-264F-8921-B047-6731050C4E60}"/>
              </a:ext>
            </a:extLst>
          </p:cNvPr>
          <p:cNvSpPr/>
          <p:nvPr/>
        </p:nvSpPr>
        <p:spPr>
          <a:xfrm>
            <a:off x="8792383" y="4089688"/>
            <a:ext cx="3289689" cy="1735003"/>
          </a:xfrm>
          <a:prstGeom prst="rect">
            <a:avLst/>
          </a:prstGeom>
          <a:solidFill>
            <a:srgbClr val="FBE3B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a:t>Reading</a:t>
            </a:r>
          </a:p>
          <a:p>
            <a:pPr algn="ctr"/>
            <a:r>
              <a:rPr lang="en-US" sz="3600" b="1"/>
              <a:t>Comprehension</a:t>
            </a:r>
          </a:p>
        </p:txBody>
      </p:sp>
    </p:spTree>
    <p:extLst>
      <p:ext uri="{BB962C8B-B14F-4D97-AF65-F5344CB8AC3E}">
        <p14:creationId xmlns:p14="http://schemas.microsoft.com/office/powerpoint/2010/main" val="1011162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CF88A34-A467-90EB-8AB2-5A6FC83597C4}"/>
              </a:ext>
            </a:extLst>
          </p:cNvPr>
          <p:cNvSpPr txBox="1">
            <a:spLocks/>
          </p:cNvSpPr>
          <p:nvPr/>
        </p:nvSpPr>
        <p:spPr>
          <a:xfrm>
            <a:off x="252010" y="465281"/>
            <a:ext cx="6098915" cy="4896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Reading involves two critical skills: </a:t>
            </a:r>
          </a:p>
        </p:txBody>
      </p:sp>
      <p:pic>
        <p:nvPicPr>
          <p:cNvPr id="1026" name="Picture 2" descr="An image of Scarborough's Reading Rope.">
            <a:extLst>
              <a:ext uri="{FF2B5EF4-FFF2-40B4-BE49-F238E27FC236}">
                <a16:creationId xmlns:a16="http://schemas.microsoft.com/office/drawing/2014/main" id="{19CFD2AA-964B-6D0E-93F2-F78539AB4BE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71900" y="934648"/>
            <a:ext cx="6020100" cy="47518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13CEB4-1644-0C10-A027-4B82EBA9D070}"/>
              </a:ext>
            </a:extLst>
          </p:cNvPr>
          <p:cNvSpPr txBox="1"/>
          <p:nvPr/>
        </p:nvSpPr>
        <p:spPr>
          <a:xfrm>
            <a:off x="6421687" y="5591287"/>
            <a:ext cx="5771107" cy="677108"/>
          </a:xfrm>
          <a:prstGeom prst="rect">
            <a:avLst/>
          </a:prstGeom>
          <a:solidFill>
            <a:schemeClr val="tx2"/>
          </a:solidFill>
        </p:spPr>
        <p:txBody>
          <a:bodyPr wrap="square" lIns="91440" tIns="45720" rIns="91440" bIns="45720" anchor="t">
            <a:spAutoFit/>
          </a:bodyPr>
          <a:lstStyle/>
          <a:p>
            <a:r>
              <a:rPr lang="en-US" sz="950" b="0" i="0">
                <a:solidFill>
                  <a:srgbClr val="000000"/>
                </a:solidFill>
                <a:effectLst/>
                <a:latin typeface="Roboto"/>
                <a:ea typeface="Roboto"/>
                <a:cs typeface="Roboto"/>
              </a:rPr>
              <a:t>Image Credit: The image, courtesy of the author, originally appeared in the following publication: Scarborough, H. S. (2001). Connecting early language and literacy to later reading (dis)abilities: Evidence, theory, and practice. In S. Neuman &amp; D. Dickinson (Eds.), Handbook for research in early literacy (pp. 97–110). New York, NY: Guilford Press.</a:t>
            </a:r>
            <a:endParaRPr lang="en-US" sz="950">
              <a:latin typeface="Roboto"/>
              <a:ea typeface="Roboto"/>
              <a:cs typeface="Roboto"/>
            </a:endParaRPr>
          </a:p>
        </p:txBody>
      </p:sp>
      <p:graphicFrame>
        <p:nvGraphicFramePr>
          <p:cNvPr id="7" name="Diagram 6" descr="Language Comprehension:​&#10;&#10;Comprehending the meaning of the text​&#10;&#10;​&#10;&#10;Requires strong language comprehension skills​&#10;&#10;Understanding vocabulary and sentence structure is key​&#10;&#10;Decoding or Word Recognition:​&#10;&#10;Reading each word accurately and fluently​&#10;&#10;Students need strategies to read unfamiliar words​&#10;&#10;They must also recognize previously encountered words​&#10;&#10;Fluency supports better comprehension​">
            <a:extLst>
              <a:ext uri="{FF2B5EF4-FFF2-40B4-BE49-F238E27FC236}">
                <a16:creationId xmlns:a16="http://schemas.microsoft.com/office/drawing/2014/main" id="{55FABACB-147C-9196-C8FA-CB74E5870E03}"/>
              </a:ext>
            </a:extLst>
          </p:cNvPr>
          <p:cNvGraphicFramePr/>
          <p:nvPr>
            <p:extLst>
              <p:ext uri="{D42A27DB-BD31-4B8C-83A1-F6EECF244321}">
                <p14:modId xmlns:p14="http://schemas.microsoft.com/office/powerpoint/2010/main" val="313819145"/>
              </p:ext>
            </p:extLst>
          </p:nvPr>
        </p:nvGraphicFramePr>
        <p:xfrm>
          <a:off x="8731" y="934648"/>
          <a:ext cx="6342194" cy="54783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5142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774B-0332-0FD3-AD97-8EF1E93E4DFB}"/>
              </a:ext>
            </a:extLst>
          </p:cNvPr>
          <p:cNvSpPr>
            <a:spLocks noGrp="1"/>
          </p:cNvSpPr>
          <p:nvPr>
            <p:ph type="title"/>
          </p:nvPr>
        </p:nvSpPr>
        <p:spPr>
          <a:xfrm>
            <a:off x="837406" y="489506"/>
            <a:ext cx="10515600" cy="1325563"/>
          </a:xfrm>
        </p:spPr>
        <p:txBody>
          <a:bodyPr/>
          <a:lstStyle/>
          <a:p>
            <a:r>
              <a:rPr lang="en-US"/>
              <a:t>The Simple View of Reading Explained…</a:t>
            </a:r>
          </a:p>
        </p:txBody>
      </p:sp>
      <p:pic>
        <p:nvPicPr>
          <p:cNvPr id="4" name="Online Media 3" title="Video 1: The Simple View of Reading">
            <a:hlinkClick r:id="" action="ppaction://media"/>
            <a:extLst>
              <a:ext uri="{FF2B5EF4-FFF2-40B4-BE49-F238E27FC236}">
                <a16:creationId xmlns:a16="http://schemas.microsoft.com/office/drawing/2014/main" id="{B036A22C-3F71-856B-1A5A-C287603E2A5E}"/>
              </a:ext>
            </a:extLst>
          </p:cNvPr>
          <p:cNvPicPr>
            <a:picLocks noGrp="1" noRot="1" noChangeAspect="1"/>
          </p:cNvPicPr>
          <p:nvPr>
            <p:ph idx="1"/>
            <a:videoFile r:link="rId1"/>
          </p:nvPr>
        </p:nvPicPr>
        <p:blipFill>
          <a:blip r:embed="rId4"/>
          <a:stretch>
            <a:fillRect/>
          </a:stretch>
        </p:blipFill>
        <p:spPr>
          <a:xfrm>
            <a:off x="1782403" y="1251858"/>
            <a:ext cx="8627193" cy="4870677"/>
          </a:xfrm>
          <a:prstGeom prst="rect">
            <a:avLst/>
          </a:prstGeom>
        </p:spPr>
      </p:pic>
    </p:spTree>
    <p:extLst>
      <p:ext uri="{BB962C8B-B14F-4D97-AF65-F5344CB8AC3E}">
        <p14:creationId xmlns:p14="http://schemas.microsoft.com/office/powerpoint/2010/main" val="22684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C27F6F7-5419-868B-A9D8-216F8B94736D}"/>
              </a:ext>
            </a:extLst>
          </p:cNvPr>
          <p:cNvSpPr>
            <a:spLocks noGrp="1"/>
          </p:cNvSpPr>
          <p:nvPr>
            <p:ph type="title"/>
          </p:nvPr>
        </p:nvSpPr>
        <p:spPr>
          <a:xfrm>
            <a:off x="0" y="1512115"/>
            <a:ext cx="3744687" cy="2861486"/>
          </a:xfrm>
        </p:spPr>
        <p:txBody>
          <a:bodyPr/>
          <a:lstStyle/>
          <a:p>
            <a:pPr algn="ctr"/>
            <a:r>
              <a:rPr lang="en-US" sz="3600"/>
              <a:t>An example of what these skills look like across stages of literacy development</a:t>
            </a:r>
            <a:endParaRPr lang="en-US" sz="3600" b="1"/>
          </a:p>
        </p:txBody>
      </p:sp>
      <p:pic>
        <p:nvPicPr>
          <p:cNvPr id="2" name="Picture 1" descr="The image illustrates the difference between the ability to recognize individual sounds (accuracy) and the ability to comprehend and construct meaningful sentences (fluency).">
            <a:extLst>
              <a:ext uri="{FF2B5EF4-FFF2-40B4-BE49-F238E27FC236}">
                <a16:creationId xmlns:a16="http://schemas.microsoft.com/office/drawing/2014/main" id="{FE5F037D-3FD5-1011-60FF-E2849E9F375A}"/>
              </a:ext>
            </a:extLst>
          </p:cNvPr>
          <p:cNvPicPr>
            <a:picLocks noChangeAspect="1"/>
          </p:cNvPicPr>
          <p:nvPr/>
        </p:nvPicPr>
        <p:blipFill>
          <a:blip r:embed="rId3"/>
          <a:stretch>
            <a:fillRect/>
          </a:stretch>
        </p:blipFill>
        <p:spPr>
          <a:xfrm>
            <a:off x="4766252" y="457200"/>
            <a:ext cx="6838950" cy="5943600"/>
          </a:xfrm>
          <a:prstGeom prst="rect">
            <a:avLst/>
          </a:prstGeom>
        </p:spPr>
      </p:pic>
      <p:sp>
        <p:nvSpPr>
          <p:cNvPr id="10" name="TextBox 9">
            <a:extLst>
              <a:ext uri="{FF2B5EF4-FFF2-40B4-BE49-F238E27FC236}">
                <a16:creationId xmlns:a16="http://schemas.microsoft.com/office/drawing/2014/main" id="{3012A694-9283-E53F-4453-A7F3D29AC1D4}"/>
              </a:ext>
            </a:extLst>
          </p:cNvPr>
          <p:cNvSpPr txBox="1"/>
          <p:nvPr/>
        </p:nvSpPr>
        <p:spPr>
          <a:xfrm rot="16200000">
            <a:off x="3166584" y="2712025"/>
            <a:ext cx="3642611" cy="461665"/>
          </a:xfrm>
          <a:prstGeom prst="rect">
            <a:avLst/>
          </a:prstGeom>
          <a:noFill/>
        </p:spPr>
        <p:txBody>
          <a:bodyPr wrap="square" rtlCol="0">
            <a:spAutoFit/>
          </a:bodyPr>
          <a:lstStyle/>
          <a:p>
            <a:r>
              <a:rPr lang="en-US" sz="2400" b="1"/>
              <a:t>Word Recognition Skills</a:t>
            </a:r>
          </a:p>
        </p:txBody>
      </p:sp>
      <p:sp>
        <p:nvSpPr>
          <p:cNvPr id="12" name="TextBox 11">
            <a:extLst>
              <a:ext uri="{FF2B5EF4-FFF2-40B4-BE49-F238E27FC236}">
                <a16:creationId xmlns:a16="http://schemas.microsoft.com/office/drawing/2014/main" id="{361098BD-888E-0647-8184-82ED67BD884C}"/>
              </a:ext>
            </a:extLst>
          </p:cNvPr>
          <p:cNvSpPr txBox="1"/>
          <p:nvPr/>
        </p:nvSpPr>
        <p:spPr>
          <a:xfrm rot="5400000">
            <a:off x="9228586" y="3118804"/>
            <a:ext cx="4275943" cy="461665"/>
          </a:xfrm>
          <a:prstGeom prst="rect">
            <a:avLst/>
          </a:prstGeom>
          <a:noFill/>
        </p:spPr>
        <p:txBody>
          <a:bodyPr wrap="square">
            <a:spAutoFit/>
          </a:bodyPr>
          <a:lstStyle/>
          <a:p>
            <a:r>
              <a:rPr lang="en-US" sz="2400" b="1"/>
              <a:t>Language Comprehension Skills</a:t>
            </a:r>
          </a:p>
        </p:txBody>
      </p:sp>
    </p:spTree>
    <p:extLst>
      <p:ext uri="{BB962C8B-B14F-4D97-AF65-F5344CB8AC3E}">
        <p14:creationId xmlns:p14="http://schemas.microsoft.com/office/powerpoint/2010/main" val="3314805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D9D25-30DF-0EF5-E014-645598AB77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371B2-F110-85FA-2F86-BFDB6F04F682}"/>
              </a:ext>
            </a:extLst>
          </p:cNvPr>
          <p:cNvSpPr>
            <a:spLocks noGrp="1"/>
          </p:cNvSpPr>
          <p:nvPr>
            <p:ph type="title"/>
          </p:nvPr>
        </p:nvSpPr>
        <p:spPr/>
        <p:txBody>
          <a:bodyPr/>
          <a:lstStyle/>
          <a:p>
            <a:r>
              <a:rPr lang="en-US" b="1">
                <a:latin typeface="Calibri"/>
                <a:ea typeface="Calibri"/>
                <a:cs typeface="Times New Roman"/>
              </a:rPr>
              <a:t>Literacy Development</a:t>
            </a:r>
            <a:endParaRPr lang="en-US" b="1"/>
          </a:p>
        </p:txBody>
      </p:sp>
      <p:sp>
        <p:nvSpPr>
          <p:cNvPr id="3" name="Text Placeholder 2">
            <a:extLst>
              <a:ext uri="{FF2B5EF4-FFF2-40B4-BE49-F238E27FC236}">
                <a16:creationId xmlns:a16="http://schemas.microsoft.com/office/drawing/2014/main" id="{90588A4B-F323-CB94-957D-72992FA6BD8A}"/>
              </a:ext>
            </a:extLst>
          </p:cNvPr>
          <p:cNvSpPr>
            <a:spLocks noGrp="1"/>
          </p:cNvSpPr>
          <p:nvPr>
            <p:ph type="body" idx="1"/>
          </p:nvPr>
        </p:nvSpPr>
        <p:spPr/>
        <p:txBody>
          <a:bodyPr/>
          <a:lstStyle/>
          <a:p>
            <a:r>
              <a:rPr lang="en-US" sz="4400">
                <a:solidFill>
                  <a:schemeClr val="accent1"/>
                </a:solidFill>
              </a:rPr>
              <a:t>Birth – 5 years  </a:t>
            </a:r>
          </a:p>
        </p:txBody>
      </p:sp>
    </p:spTree>
    <p:extLst>
      <p:ext uri="{BB962C8B-B14F-4D97-AF65-F5344CB8AC3E}">
        <p14:creationId xmlns:p14="http://schemas.microsoft.com/office/powerpoint/2010/main" val="527867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CD551-AD5F-22EB-240B-73231445E5D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E5A730E-BC30-5350-8EAA-23444691235B}"/>
              </a:ext>
            </a:extLst>
          </p:cNvPr>
          <p:cNvSpPr txBox="1"/>
          <p:nvPr/>
        </p:nvSpPr>
        <p:spPr>
          <a:xfrm>
            <a:off x="2356200" y="480495"/>
            <a:ext cx="8782396" cy="769441"/>
          </a:xfrm>
          <a:prstGeom prst="rect">
            <a:avLst/>
          </a:prstGeom>
          <a:noFill/>
        </p:spPr>
        <p:txBody>
          <a:bodyPr wrap="square">
            <a:spAutoFit/>
          </a:bodyPr>
          <a:lstStyle/>
          <a:p>
            <a:r>
              <a:rPr lang="en-US" sz="4400" b="1" i="0">
                <a:solidFill>
                  <a:srgbClr val="002938"/>
                </a:solidFill>
                <a:effectLst/>
                <a:latin typeface="understoodSans"/>
              </a:rPr>
              <a:t>Reading Skills at Different </a:t>
            </a:r>
            <a:r>
              <a:rPr lang="en-US" sz="4400" b="1">
                <a:solidFill>
                  <a:srgbClr val="002938"/>
                </a:solidFill>
                <a:latin typeface="understoodSans"/>
              </a:rPr>
              <a:t>A</a:t>
            </a:r>
            <a:r>
              <a:rPr lang="en-US" sz="4400" b="1" i="0">
                <a:solidFill>
                  <a:srgbClr val="002938"/>
                </a:solidFill>
                <a:effectLst/>
                <a:latin typeface="understoodSans"/>
              </a:rPr>
              <a:t>ges</a:t>
            </a:r>
            <a:endParaRPr lang="en-US" sz="4400"/>
          </a:p>
        </p:txBody>
      </p:sp>
      <p:graphicFrame>
        <p:nvGraphicFramePr>
          <p:cNvPr id="9" name="Diagram 8" descr="Babies (ages 0–12 months)​&#10;&#10;Begin to reach for books​&#10;&#10;Look at, reach for, or touch the pictures in books​&#10;&#10;Respond to a story in a book by babbling or making sounds or acting excited​&#10;&#10;Help turn book pages​&#10;&#10;Toddlers (ages 1–2 years)​&#10;&#10;Look at pictures and be able to name familiar items (e.g. dog, cat, baby)​&#10;&#10;Answer questions about what they hear in stories or see in books​&#10;&#10;Identify or recognize their favorite books​&#10;&#10;Narrate or recite words from their favorite books​&#10;&#10;Pretend to read by pointing at words, turning pages, and making up stories​&#10;&#10;Preschoolers (ages 3–4 years)​&#10;&#10;Understand print concepts such as:​&#10;&#10;Correctly holding and handling a book​&#10;&#10;Words are read from left to right and pages are read from top to bottom​&#10;&#10;Start noticing words that rhyme​&#10;&#10;Retell stories​&#10;&#10;Recognize about half the letters of the alphabet​&#10;&#10;Start matching letter sounds to letters (like knowing b makes a /b/ sound)​&#10;&#10;Recognize their name in print and possible other often-seen words ​">
            <a:extLst>
              <a:ext uri="{FF2B5EF4-FFF2-40B4-BE49-F238E27FC236}">
                <a16:creationId xmlns:a16="http://schemas.microsoft.com/office/drawing/2014/main" id="{DF27E449-9698-7DE0-0B43-BCB6927B1B04}"/>
              </a:ext>
            </a:extLst>
          </p:cNvPr>
          <p:cNvGraphicFramePr/>
          <p:nvPr>
            <p:extLst>
              <p:ext uri="{D42A27DB-BD31-4B8C-83A1-F6EECF244321}">
                <p14:modId xmlns:p14="http://schemas.microsoft.com/office/powerpoint/2010/main" val="2619568788"/>
              </p:ext>
            </p:extLst>
          </p:nvPr>
        </p:nvGraphicFramePr>
        <p:xfrm>
          <a:off x="254925" y="764498"/>
          <a:ext cx="11797167" cy="57734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2F48F417-0436-B528-D8AD-5748ECF25A4F}"/>
              </a:ext>
            </a:extLst>
          </p:cNvPr>
          <p:cNvSpPr txBox="1"/>
          <p:nvPr/>
        </p:nvSpPr>
        <p:spPr>
          <a:xfrm>
            <a:off x="139908" y="5872954"/>
            <a:ext cx="5156616" cy="461665"/>
          </a:xfrm>
          <a:prstGeom prst="rect">
            <a:avLst/>
          </a:prstGeom>
          <a:noFill/>
        </p:spPr>
        <p:txBody>
          <a:bodyPr wrap="square" rtlCol="0">
            <a:spAutoFit/>
          </a:bodyPr>
          <a:lstStyle/>
          <a:p>
            <a:r>
              <a:rPr lang="en-US" sz="1200"/>
              <a:t>Source: </a:t>
            </a:r>
            <a:r>
              <a:rPr lang="en-US" sz="1200" err="1">
                <a:hlinkClick r:id="rId8"/>
              </a:rPr>
              <a:t>Reading_skills_at_different_ages_English</a:t>
            </a:r>
            <a:r>
              <a:rPr lang="en-US" sz="1200"/>
              <a:t> by Understood. org</a:t>
            </a:r>
            <a:endParaRPr lang="en-US" sz="1200" b="1"/>
          </a:p>
          <a:p>
            <a:r>
              <a:rPr lang="en-US" sz="1200"/>
              <a:t> </a:t>
            </a:r>
          </a:p>
        </p:txBody>
      </p:sp>
    </p:spTree>
    <p:extLst>
      <p:ext uri="{BB962C8B-B14F-4D97-AF65-F5344CB8AC3E}">
        <p14:creationId xmlns:p14="http://schemas.microsoft.com/office/powerpoint/2010/main" val="3774070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9482E-7677-B5E9-287A-AC71935E115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871FF54-07CE-400D-032E-8ED212E06D5D}"/>
              </a:ext>
            </a:extLst>
          </p:cNvPr>
          <p:cNvSpPr>
            <a:spLocks noGrp="1"/>
          </p:cNvSpPr>
          <p:nvPr>
            <p:ph type="title"/>
          </p:nvPr>
        </p:nvSpPr>
        <p:spPr>
          <a:xfrm>
            <a:off x="213533" y="1240604"/>
            <a:ext cx="7278612" cy="1325563"/>
          </a:xfrm>
        </p:spPr>
        <p:txBody>
          <a:bodyPr lIns="91440" tIns="45720" rIns="91440" bIns="45720" anchor="t"/>
          <a:lstStyle/>
          <a:p>
            <a:r>
              <a:rPr lang="en-US" sz="3600" b="1" dirty="0">
                <a:latin typeface="Calibri"/>
                <a:ea typeface="Calibri"/>
                <a:cs typeface="Calibri"/>
              </a:rPr>
              <a:t>The Building Blocks of Early Literacy</a:t>
            </a:r>
            <a:endParaRPr lang="en-US" sz="3600" b="1">
              <a:latin typeface="Calibri"/>
              <a:ea typeface="Calibri"/>
              <a:cs typeface="Calibri"/>
            </a:endParaRPr>
          </a:p>
        </p:txBody>
      </p:sp>
      <p:sp>
        <p:nvSpPr>
          <p:cNvPr id="13" name="TextBox 12">
            <a:extLst>
              <a:ext uri="{FF2B5EF4-FFF2-40B4-BE49-F238E27FC236}">
                <a16:creationId xmlns:a16="http://schemas.microsoft.com/office/drawing/2014/main" id="{5643DD23-3353-A818-8CF9-1D03EEF36545}"/>
              </a:ext>
            </a:extLst>
          </p:cNvPr>
          <p:cNvSpPr txBox="1"/>
          <p:nvPr/>
        </p:nvSpPr>
        <p:spPr>
          <a:xfrm>
            <a:off x="199505" y="2128058"/>
            <a:ext cx="6334299" cy="1569660"/>
          </a:xfrm>
          <a:prstGeom prst="rect">
            <a:avLst/>
          </a:prstGeom>
          <a:noFill/>
        </p:spPr>
        <p:txBody>
          <a:bodyPr wrap="square" rtlCol="0">
            <a:spAutoFit/>
          </a:bodyPr>
          <a:lstStyle/>
          <a:p>
            <a:pPr marL="342900" indent="-342900">
              <a:buFont typeface="Arial" panose="020B0604020202020204" pitchFamily="34" charset="0"/>
              <a:buChar char="•"/>
            </a:pPr>
            <a:r>
              <a:rPr lang="en-US" sz="2400"/>
              <a:t>Oral Language</a:t>
            </a:r>
          </a:p>
          <a:p>
            <a:pPr marL="342900" indent="-342900">
              <a:buFont typeface="Arial" panose="020B0604020202020204" pitchFamily="34" charset="0"/>
              <a:buChar char="•"/>
            </a:pPr>
            <a:r>
              <a:rPr lang="en-US" sz="2400"/>
              <a:t>Vocabulary</a:t>
            </a:r>
          </a:p>
          <a:p>
            <a:pPr marL="342900" indent="-342900">
              <a:buFont typeface="Arial" panose="020B0604020202020204" pitchFamily="34" charset="0"/>
              <a:buChar char="•"/>
            </a:pPr>
            <a:r>
              <a:rPr lang="en-US" sz="2400"/>
              <a:t>Phonological Awareness</a:t>
            </a:r>
          </a:p>
          <a:p>
            <a:pPr marL="342900" indent="-342900">
              <a:buFont typeface="Arial" panose="020B0604020202020204" pitchFamily="34" charset="0"/>
              <a:buChar char="•"/>
            </a:pPr>
            <a:r>
              <a:rPr lang="en-US" sz="2400"/>
              <a:t>Print Knowledge</a:t>
            </a:r>
          </a:p>
        </p:txBody>
      </p:sp>
      <p:pic>
        <p:nvPicPr>
          <p:cNvPr id="10" name="Picture 9" descr="The image is a close-up of a QR code with a pattern of black dots against a white background.">
            <a:extLst>
              <a:ext uri="{FF2B5EF4-FFF2-40B4-BE49-F238E27FC236}">
                <a16:creationId xmlns:a16="http://schemas.microsoft.com/office/drawing/2014/main" id="{B4134264-8909-B8AB-352A-3E6797E21747}"/>
              </a:ext>
            </a:extLst>
          </p:cNvPr>
          <p:cNvPicPr>
            <a:picLocks noChangeAspect="1"/>
          </p:cNvPicPr>
          <p:nvPr/>
        </p:nvPicPr>
        <p:blipFill>
          <a:blip r:embed="rId3"/>
          <a:stretch>
            <a:fillRect/>
          </a:stretch>
        </p:blipFill>
        <p:spPr>
          <a:xfrm flipH="1">
            <a:off x="5486561" y="4598350"/>
            <a:ext cx="1531176" cy="1531176"/>
          </a:xfrm>
          <a:prstGeom prst="rect">
            <a:avLst/>
          </a:prstGeom>
        </p:spPr>
      </p:pic>
      <p:pic>
        <p:nvPicPr>
          <p:cNvPr id="3" name="Picture 2" descr="Supporting Your Child's Emergent Literacy at Home infographic by IES">
            <a:hlinkClick r:id="rId4"/>
            <a:extLst>
              <a:ext uri="{FF2B5EF4-FFF2-40B4-BE49-F238E27FC236}">
                <a16:creationId xmlns:a16="http://schemas.microsoft.com/office/drawing/2014/main" id="{0171785A-0D68-97E6-A25D-8FBEC412A043}"/>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7501670" y="264291"/>
            <a:ext cx="4611439" cy="6177972"/>
          </a:xfrm>
          <a:prstGeom prst="rect">
            <a:avLst/>
          </a:prstGeom>
        </p:spPr>
      </p:pic>
    </p:spTree>
    <p:extLst>
      <p:ext uri="{BB962C8B-B14F-4D97-AF65-F5344CB8AC3E}">
        <p14:creationId xmlns:p14="http://schemas.microsoft.com/office/powerpoint/2010/main" val="3977521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23D9F-7C03-AEC9-87B7-AFDEBDA9D7E3}"/>
              </a:ext>
            </a:extLst>
          </p:cNvPr>
          <p:cNvSpPr>
            <a:spLocks noGrp="1"/>
          </p:cNvSpPr>
          <p:nvPr>
            <p:ph type="title"/>
          </p:nvPr>
        </p:nvSpPr>
        <p:spPr/>
        <p:txBody>
          <a:bodyPr/>
          <a:lstStyle/>
          <a:p>
            <a:r>
              <a:rPr lang="en-US" b="1"/>
              <a:t>Supporting Your Child Through Each Literacy Stage</a:t>
            </a:r>
          </a:p>
        </p:txBody>
      </p:sp>
      <p:sp>
        <p:nvSpPr>
          <p:cNvPr id="3" name="Text Placeholder 2">
            <a:extLst>
              <a:ext uri="{FF2B5EF4-FFF2-40B4-BE49-F238E27FC236}">
                <a16:creationId xmlns:a16="http://schemas.microsoft.com/office/drawing/2014/main" id="{B7CC6930-2868-EC4D-5783-0DF5FCCE1B4F}"/>
              </a:ext>
            </a:extLst>
          </p:cNvPr>
          <p:cNvSpPr>
            <a:spLocks noGrp="1"/>
          </p:cNvSpPr>
          <p:nvPr>
            <p:ph type="body" idx="1"/>
          </p:nvPr>
        </p:nvSpPr>
        <p:spPr/>
        <p:txBody>
          <a:bodyPr/>
          <a:lstStyle/>
          <a:p>
            <a:r>
              <a:rPr lang="en-US"/>
              <a:t>Birth – 5 years old</a:t>
            </a:r>
            <a:endParaRPr lang="en-US">
              <a:solidFill>
                <a:srgbClr val="444444"/>
              </a:solidFill>
            </a:endParaRPr>
          </a:p>
          <a:p>
            <a:endParaRPr lang="en-US"/>
          </a:p>
        </p:txBody>
      </p:sp>
    </p:spTree>
    <p:extLst>
      <p:ext uri="{BB962C8B-B14F-4D97-AF65-F5344CB8AC3E}">
        <p14:creationId xmlns:p14="http://schemas.microsoft.com/office/powerpoint/2010/main" val="151705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0E770-3B4C-2720-566C-F3FBCB610A6E}"/>
              </a:ext>
            </a:extLst>
          </p:cNvPr>
          <p:cNvSpPr>
            <a:spLocks noGrp="1"/>
          </p:cNvSpPr>
          <p:nvPr>
            <p:ph type="title"/>
          </p:nvPr>
        </p:nvSpPr>
        <p:spPr>
          <a:xfrm>
            <a:off x="503323" y="497477"/>
            <a:ext cx="11344632" cy="621167"/>
          </a:xfrm>
        </p:spPr>
        <p:txBody>
          <a:bodyPr lIns="91440" tIns="45720" rIns="91440" bIns="45720" anchor="t"/>
          <a:lstStyle/>
          <a:p>
            <a:r>
              <a:rPr lang="en-US" sz="4000" dirty="0">
                <a:solidFill>
                  <a:srgbClr val="002938"/>
                </a:solidFill>
                <a:latin typeface="Calibri"/>
                <a:ea typeface="Calibri"/>
                <a:cs typeface="Calibri"/>
              </a:rPr>
              <a:t>Supporting Reading Skills Across Different Ages</a:t>
            </a:r>
            <a:endParaRPr lang="en-US" sz="4000">
              <a:latin typeface="Calibri"/>
              <a:ea typeface="Calibri"/>
              <a:cs typeface="Calibri"/>
            </a:endParaRPr>
          </a:p>
        </p:txBody>
      </p:sp>
      <p:sp>
        <p:nvSpPr>
          <p:cNvPr id="3" name="Content Placeholder 2">
            <a:extLst>
              <a:ext uri="{FF2B5EF4-FFF2-40B4-BE49-F238E27FC236}">
                <a16:creationId xmlns:a16="http://schemas.microsoft.com/office/drawing/2014/main" id="{12F96E8B-5C5F-3C78-E380-3123E419C97B}"/>
              </a:ext>
            </a:extLst>
          </p:cNvPr>
          <p:cNvSpPr>
            <a:spLocks noGrp="1"/>
          </p:cNvSpPr>
          <p:nvPr>
            <p:ph idx="1"/>
          </p:nvPr>
        </p:nvSpPr>
        <p:spPr>
          <a:xfrm>
            <a:off x="502830" y="1710801"/>
            <a:ext cx="7589422" cy="5147757"/>
          </a:xfrm>
        </p:spPr>
        <p:txBody>
          <a:bodyPr/>
          <a:lstStyle/>
          <a:p>
            <a:pPr marL="347663" indent="-290513">
              <a:lnSpc>
                <a:spcPct val="150000"/>
              </a:lnSpc>
              <a:buFont typeface="Arial,Sans-Serif"/>
              <a:buChar char="•"/>
            </a:pPr>
            <a:r>
              <a:rPr lang="en-US" sz="2400" b="1">
                <a:highlight>
                  <a:srgbClr val="98D35D"/>
                </a:highlight>
              </a:rPr>
              <a:t>Talking with your child</a:t>
            </a:r>
            <a:endParaRPr lang="en-US" sz="2400" b="1">
              <a:solidFill>
                <a:srgbClr val="444444"/>
              </a:solidFill>
              <a:highlight>
                <a:srgbClr val="98D35D"/>
              </a:highlight>
            </a:endParaRPr>
          </a:p>
          <a:p>
            <a:pPr marL="347663" indent="-290513">
              <a:lnSpc>
                <a:spcPct val="150000"/>
              </a:lnSpc>
              <a:buFont typeface="Arial,Sans-Serif"/>
              <a:buChar char="•"/>
            </a:pPr>
            <a:r>
              <a:rPr lang="en-US" sz="2400"/>
              <a:t>Helping your child with speech sounds and letters</a:t>
            </a:r>
            <a:endParaRPr lang="en-US" sz="2400">
              <a:solidFill>
                <a:srgbClr val="444444"/>
              </a:solidFill>
            </a:endParaRPr>
          </a:p>
          <a:p>
            <a:pPr marL="347663" indent="-290513">
              <a:lnSpc>
                <a:spcPct val="150000"/>
              </a:lnSpc>
              <a:buFont typeface="Arial,Sans-Serif"/>
              <a:buChar char="•"/>
            </a:pPr>
            <a:r>
              <a:rPr lang="en-US" sz="2400"/>
              <a:t>Reading with your child</a:t>
            </a:r>
            <a:endParaRPr lang="en-US" sz="2400">
              <a:solidFill>
                <a:srgbClr val="444444"/>
              </a:solidFill>
            </a:endParaRPr>
          </a:p>
          <a:p>
            <a:pPr marL="347663" indent="-290513">
              <a:lnSpc>
                <a:spcPct val="150000"/>
              </a:lnSpc>
              <a:buFont typeface="Arial,Sans-Serif"/>
              <a:buChar char="•"/>
            </a:pPr>
            <a:r>
              <a:rPr lang="en-US" sz="2400"/>
              <a:t>Talking about books with your child</a:t>
            </a:r>
            <a:endParaRPr lang="en-US" sz="2400">
              <a:solidFill>
                <a:srgbClr val="444444"/>
              </a:solidFill>
            </a:endParaRPr>
          </a:p>
          <a:p>
            <a:pPr marL="347663" indent="-290513">
              <a:lnSpc>
                <a:spcPct val="150000"/>
              </a:lnSpc>
              <a:buFont typeface="Arial,Sans-Serif"/>
              <a:buChar char="•"/>
            </a:pPr>
            <a:r>
              <a:rPr lang="en-US" sz="2400"/>
              <a:t>Asking questions when talking about or reading books</a:t>
            </a:r>
          </a:p>
          <a:p>
            <a:pPr marL="0" indent="0">
              <a:buNone/>
            </a:pPr>
            <a:endParaRPr lang="en-US"/>
          </a:p>
        </p:txBody>
      </p:sp>
      <p:pic>
        <p:nvPicPr>
          <p:cNvPr id="5" name="Picture 4" descr="Ca">
            <a:extLst>
              <a:ext uri="{FF2B5EF4-FFF2-40B4-BE49-F238E27FC236}">
                <a16:creationId xmlns:a16="http://schemas.microsoft.com/office/drawing/2014/main" id="{BEE57364-8047-75FB-8C44-A401FBA450C3}"/>
              </a:ext>
            </a:extLst>
          </p:cNvPr>
          <p:cNvPicPr>
            <a:picLocks noChangeAspect="1"/>
          </p:cNvPicPr>
          <p:nvPr/>
        </p:nvPicPr>
        <p:blipFill>
          <a:blip r:embed="rId3"/>
          <a:stretch>
            <a:fillRect/>
          </a:stretch>
        </p:blipFill>
        <p:spPr>
          <a:xfrm>
            <a:off x="7934499" y="1224146"/>
            <a:ext cx="3934374" cy="4629796"/>
          </a:xfrm>
          <a:prstGeom prst="rect">
            <a:avLst/>
          </a:prstGeom>
        </p:spPr>
      </p:pic>
      <p:sp>
        <p:nvSpPr>
          <p:cNvPr id="6" name="TextBox 5">
            <a:extLst>
              <a:ext uri="{FF2B5EF4-FFF2-40B4-BE49-F238E27FC236}">
                <a16:creationId xmlns:a16="http://schemas.microsoft.com/office/drawing/2014/main" id="{70161810-B805-BB6C-87EC-734EEC253361}"/>
              </a:ext>
            </a:extLst>
          </p:cNvPr>
          <p:cNvSpPr txBox="1"/>
          <p:nvPr/>
        </p:nvSpPr>
        <p:spPr>
          <a:xfrm>
            <a:off x="8244484" y="5766673"/>
            <a:ext cx="3823854" cy="461665"/>
          </a:xfrm>
          <a:prstGeom prst="rect">
            <a:avLst/>
          </a:prstGeom>
          <a:noFill/>
        </p:spPr>
        <p:txBody>
          <a:bodyPr wrap="square" lIns="91440" tIns="45720" rIns="91440" bIns="45720" rtlCol="0" anchor="t">
            <a:spAutoFit/>
          </a:bodyPr>
          <a:lstStyle/>
          <a:p>
            <a:r>
              <a:rPr lang="en-US" sz="1200" dirty="0"/>
              <a:t>Image source: </a:t>
            </a:r>
            <a:r>
              <a:rPr lang="en-US" sz="1200" dirty="0">
                <a:hlinkClick r:id="rId4"/>
              </a:rPr>
              <a:t>Supporting Your Child's Emergent Literacy at Home IES Guide.pdf</a:t>
            </a:r>
            <a:endParaRPr lang="en-US" sz="1200" dirty="0"/>
          </a:p>
        </p:txBody>
      </p:sp>
    </p:spTree>
    <p:extLst>
      <p:ext uri="{BB962C8B-B14F-4D97-AF65-F5344CB8AC3E}">
        <p14:creationId xmlns:p14="http://schemas.microsoft.com/office/powerpoint/2010/main" val="3006549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Center on Imp">
            <a:extLst>
              <a:ext uri="{FF2B5EF4-FFF2-40B4-BE49-F238E27FC236}">
                <a16:creationId xmlns:a16="http://schemas.microsoft.com/office/drawing/2014/main" id="{5AAE0B23-9C0B-45B7-BCE4-5A9CD25DB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223" y="587414"/>
            <a:ext cx="1773862" cy="1231077"/>
          </a:xfrm>
          <a:prstGeom prst="rect">
            <a:avLst/>
          </a:prstGeom>
        </p:spPr>
      </p:pic>
      <p:sp>
        <p:nvSpPr>
          <p:cNvPr id="8" name="Content Placeholder 5">
            <a:extLst>
              <a:ext uri="{FF2B5EF4-FFF2-40B4-BE49-F238E27FC236}">
                <a16:creationId xmlns:a16="http://schemas.microsoft.com/office/drawing/2014/main" id="{8CE6DE92-F33D-4481-8CB2-00AC7B2DC4A5}"/>
              </a:ext>
            </a:extLst>
          </p:cNvPr>
          <p:cNvSpPr txBox="1">
            <a:spLocks/>
          </p:cNvSpPr>
          <p:nvPr/>
        </p:nvSpPr>
        <p:spPr>
          <a:xfrm>
            <a:off x="1436344" y="1549577"/>
            <a:ext cx="8718297" cy="207615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t>The National Center on Improving Literacy</a:t>
            </a:r>
            <a:r>
              <a:rPr lang="en-US"/>
              <a:t> (NCIL) is a partnership among literacy experts, university researchers, and technical assistance providers, with funding from the United States Department of Education.</a:t>
            </a:r>
          </a:p>
          <a:p>
            <a:pPr marL="0" indent="0">
              <a:buFont typeface="Arial" panose="020B0604020202020204" pitchFamily="34" charset="0"/>
              <a:buNone/>
            </a:pPr>
            <a:endParaRPr lang="en-US"/>
          </a:p>
          <a:p>
            <a:endParaRPr lang="en-US"/>
          </a:p>
        </p:txBody>
      </p:sp>
      <p:sp>
        <p:nvSpPr>
          <p:cNvPr id="9" name="TextBox 8">
            <a:extLst>
              <a:ext uri="{FF2B5EF4-FFF2-40B4-BE49-F238E27FC236}">
                <a16:creationId xmlns:a16="http://schemas.microsoft.com/office/drawing/2014/main" id="{7A85A31F-C8E6-422E-A5E6-F2DB7F186907}"/>
              </a:ext>
            </a:extLst>
          </p:cNvPr>
          <p:cNvSpPr txBox="1"/>
          <p:nvPr/>
        </p:nvSpPr>
        <p:spPr>
          <a:xfrm>
            <a:off x="855757" y="3799997"/>
            <a:ext cx="10484603" cy="1477328"/>
          </a:xfrm>
          <a:prstGeom prst="rect">
            <a:avLst/>
          </a:prstGeom>
          <a:noFill/>
        </p:spPr>
        <p:txBody>
          <a:bodyPr wrap="square" lIns="91440" tIns="45720" rIns="91440" bIns="45720" rtlCol="0" anchor="t">
            <a:spAutoFit/>
          </a:bodyPr>
          <a:lstStyle/>
          <a:p>
            <a:pPr algn="ctr"/>
            <a:r>
              <a:rPr lang="en-US" sz="3000" i="1"/>
              <a:t>Our mission is to increase access to, and use of, evidence-based approaches to screen, identify, and teach students with literacy-related disabilities, including dyslexia.</a:t>
            </a:r>
          </a:p>
        </p:txBody>
      </p:sp>
      <p:pic>
        <p:nvPicPr>
          <p:cNvPr id="11" name="Picture 10">
            <a:extLst>
              <a:ext uri="{FF2B5EF4-FFF2-40B4-BE49-F238E27FC236}">
                <a16:creationId xmlns:a16="http://schemas.microsoft.com/office/drawing/2014/main" id="{C250F6F3-2AE3-1FEE-6451-984B32EDB89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32720" y="5625855"/>
            <a:ext cx="2000250" cy="371475"/>
          </a:xfrm>
          <a:prstGeom prst="rect">
            <a:avLst/>
          </a:prstGeom>
        </p:spPr>
      </p:pic>
      <p:pic>
        <p:nvPicPr>
          <p:cNvPr id="13" name="Picture 12">
            <a:extLst>
              <a:ext uri="{FF2B5EF4-FFF2-40B4-BE49-F238E27FC236}">
                <a16:creationId xmlns:a16="http://schemas.microsoft.com/office/drawing/2014/main" id="{A6F04297-4BED-4B27-3471-48AE1A8A966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895143" y="5624110"/>
            <a:ext cx="2000250" cy="428625"/>
          </a:xfrm>
          <a:prstGeom prst="rect">
            <a:avLst/>
          </a:prstGeom>
        </p:spPr>
      </p:pic>
    </p:spTree>
    <p:extLst>
      <p:ext uri="{BB962C8B-B14F-4D97-AF65-F5344CB8AC3E}">
        <p14:creationId xmlns:p14="http://schemas.microsoft.com/office/powerpoint/2010/main" val="3166424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5DDD7-75F8-C6A4-6DD5-5D1F0B3FF13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DFA47A9-315F-F907-72F6-DAE42C9EB761}"/>
              </a:ext>
            </a:extLst>
          </p:cNvPr>
          <p:cNvSpPr txBox="1">
            <a:spLocks/>
          </p:cNvSpPr>
          <p:nvPr/>
        </p:nvSpPr>
        <p:spPr>
          <a:xfrm>
            <a:off x="2215721" y="513395"/>
            <a:ext cx="7929434" cy="62489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400" b="1" dirty="0">
                <a:solidFill>
                  <a:schemeClr val="bg2"/>
                </a:solidFill>
              </a:rPr>
              <a:t>TALKING WITH YOUR CHILD</a:t>
            </a:r>
            <a:endParaRPr lang="en-US" sz="4400" b="1">
              <a:solidFill>
                <a:schemeClr val="bg2"/>
              </a:solidFill>
              <a:ea typeface="Calibri"/>
              <a:cs typeface="Calibri"/>
            </a:endParaRPr>
          </a:p>
        </p:txBody>
      </p:sp>
      <p:sp>
        <p:nvSpPr>
          <p:cNvPr id="7" name="TextBox 6">
            <a:extLst>
              <a:ext uri="{FF2B5EF4-FFF2-40B4-BE49-F238E27FC236}">
                <a16:creationId xmlns:a16="http://schemas.microsoft.com/office/drawing/2014/main" id="{C0E50720-5A96-42B3-39E7-3B4917B9BB4C}"/>
              </a:ext>
            </a:extLst>
          </p:cNvPr>
          <p:cNvSpPr txBox="1"/>
          <p:nvPr/>
        </p:nvSpPr>
        <p:spPr>
          <a:xfrm>
            <a:off x="636872" y="1716903"/>
            <a:ext cx="5453449"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Helps your child: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Learn about letters and letter sounds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Learn new words and ideas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Practice hearing and saying words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Practice talking back and forth</a:t>
            </a:r>
          </a:p>
        </p:txBody>
      </p:sp>
      <p:pic>
        <p:nvPicPr>
          <p:cNvPr id="11" name="Picture 10" descr="A person and a child reading a book&#10;&#10;">
            <a:extLst>
              <a:ext uri="{FF2B5EF4-FFF2-40B4-BE49-F238E27FC236}">
                <a16:creationId xmlns:a16="http://schemas.microsoft.com/office/drawing/2014/main" id="{85A3E108-E20D-7536-907B-CB70416F9355}"/>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182039" y="1344426"/>
            <a:ext cx="4687044" cy="4666450"/>
          </a:xfrm>
          <a:prstGeom prst="rect">
            <a:avLst/>
          </a:prstGeom>
          <a:solidFill>
            <a:schemeClr val="bg1"/>
          </a:solidFill>
          <a:ln w="15875">
            <a:solidFill>
              <a:schemeClr val="accent1"/>
            </a:solidFill>
          </a:ln>
        </p:spPr>
      </p:pic>
    </p:spTree>
    <p:extLst>
      <p:ext uri="{BB962C8B-B14F-4D97-AF65-F5344CB8AC3E}">
        <p14:creationId xmlns:p14="http://schemas.microsoft.com/office/powerpoint/2010/main" val="1747269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A512EF1-AA58-66BC-4DB9-581D692EEC00}"/>
              </a:ext>
            </a:extLst>
          </p:cNvPr>
          <p:cNvSpPr txBox="1">
            <a:spLocks/>
          </p:cNvSpPr>
          <p:nvPr/>
        </p:nvSpPr>
        <p:spPr>
          <a:xfrm>
            <a:off x="2131283" y="396419"/>
            <a:ext cx="7929434" cy="62489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b="1" dirty="0">
                <a:solidFill>
                  <a:schemeClr val="bg2"/>
                </a:solidFill>
              </a:rPr>
              <a:t>TALKING WITH YOUR CHILD</a:t>
            </a:r>
            <a:endParaRPr lang="en-US" sz="4000" b="1">
              <a:solidFill>
                <a:schemeClr val="bg2"/>
              </a:solidFill>
              <a:ea typeface="Calibri"/>
              <a:cs typeface="Calibri"/>
            </a:endParaRPr>
          </a:p>
        </p:txBody>
      </p:sp>
      <p:sp>
        <p:nvSpPr>
          <p:cNvPr id="2" name="Title 1"/>
          <p:cNvSpPr>
            <a:spLocks noGrp="1"/>
          </p:cNvSpPr>
          <p:nvPr>
            <p:ph type="title"/>
          </p:nvPr>
        </p:nvSpPr>
        <p:spPr>
          <a:xfrm>
            <a:off x="1417480" y="1034845"/>
            <a:ext cx="9656618" cy="762000"/>
          </a:xfrm>
        </p:spPr>
        <p:txBody>
          <a:bodyPr lIns="91440" tIns="45720" rIns="91440" bIns="45720" anchor="t">
            <a:noAutofit/>
          </a:bodyPr>
          <a:lstStyle/>
          <a:p>
            <a:pPr algn="ctr"/>
            <a:r>
              <a:rPr lang="en-US" sz="3200" b="1" dirty="0"/>
              <a:t>Benefits of talking with your child</a:t>
            </a:r>
            <a:endParaRPr lang="en-US" sz="3200" b="1" dirty="0">
              <a:ea typeface="Calibri Light"/>
              <a:cs typeface="Calibri Light"/>
            </a:endParaRPr>
          </a:p>
        </p:txBody>
      </p:sp>
      <p:grpSp>
        <p:nvGrpSpPr>
          <p:cNvPr id="3" name="Group 2" descr="Graph with 4 areas detailing the benefits of talking to your child ">
            <a:extLst>
              <a:ext uri="{FF2B5EF4-FFF2-40B4-BE49-F238E27FC236}">
                <a16:creationId xmlns:a16="http://schemas.microsoft.com/office/drawing/2014/main" id="{FAC1040D-7056-1672-AFAE-86D4E71F2FD8}"/>
              </a:ext>
              <a:ext uri="{C183D7F6-B498-43B3-948B-1728B52AA6E4}">
                <adec:decorative xmlns:adec="http://schemas.microsoft.com/office/drawing/2017/decorative" val="0"/>
              </a:ext>
            </a:extLst>
          </p:cNvPr>
          <p:cNvGrpSpPr/>
          <p:nvPr/>
        </p:nvGrpSpPr>
        <p:grpSpPr>
          <a:xfrm>
            <a:off x="517648" y="1714741"/>
            <a:ext cx="10951504" cy="4510947"/>
            <a:chOff x="1754943" y="2120109"/>
            <a:chExt cx="8282401" cy="4010735"/>
          </a:xfrm>
        </p:grpSpPr>
        <p:sp>
          <p:nvSpPr>
            <p:cNvPr id="8" name="Freeform 7"/>
            <p:cNvSpPr/>
            <p:nvPr/>
          </p:nvSpPr>
          <p:spPr>
            <a:xfrm>
              <a:off x="7163200" y="4254330"/>
              <a:ext cx="2863305" cy="1873586"/>
            </a:xfrm>
            <a:custGeom>
              <a:avLst/>
              <a:gdLst>
                <a:gd name="connsiteX0" fmla="*/ 0 w 2598127"/>
                <a:gd name="connsiteY0" fmla="*/ 168300 h 1682997"/>
                <a:gd name="connsiteX1" fmla="*/ 168300 w 2598127"/>
                <a:gd name="connsiteY1" fmla="*/ 0 h 1682997"/>
                <a:gd name="connsiteX2" fmla="*/ 2429827 w 2598127"/>
                <a:gd name="connsiteY2" fmla="*/ 0 h 1682997"/>
                <a:gd name="connsiteX3" fmla="*/ 2598127 w 2598127"/>
                <a:gd name="connsiteY3" fmla="*/ 168300 h 1682997"/>
                <a:gd name="connsiteX4" fmla="*/ 2598127 w 2598127"/>
                <a:gd name="connsiteY4" fmla="*/ 1514697 h 1682997"/>
                <a:gd name="connsiteX5" fmla="*/ 2429827 w 2598127"/>
                <a:gd name="connsiteY5" fmla="*/ 1682997 h 1682997"/>
                <a:gd name="connsiteX6" fmla="*/ 168300 w 2598127"/>
                <a:gd name="connsiteY6" fmla="*/ 1682997 h 1682997"/>
                <a:gd name="connsiteX7" fmla="*/ 0 w 2598127"/>
                <a:gd name="connsiteY7" fmla="*/ 1514697 h 1682997"/>
                <a:gd name="connsiteX8" fmla="*/ 0 w 2598127"/>
                <a:gd name="connsiteY8" fmla="*/ 168300 h 168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127" h="1682997">
                  <a:moveTo>
                    <a:pt x="0" y="168300"/>
                  </a:moveTo>
                  <a:cubicBezTo>
                    <a:pt x="0" y="75350"/>
                    <a:pt x="75350" y="0"/>
                    <a:pt x="168300" y="0"/>
                  </a:cubicBezTo>
                  <a:lnTo>
                    <a:pt x="2429827" y="0"/>
                  </a:lnTo>
                  <a:cubicBezTo>
                    <a:pt x="2522777" y="0"/>
                    <a:pt x="2598127" y="75350"/>
                    <a:pt x="2598127" y="168300"/>
                  </a:cubicBezTo>
                  <a:lnTo>
                    <a:pt x="2598127" y="1514697"/>
                  </a:lnTo>
                  <a:cubicBezTo>
                    <a:pt x="2598127" y="1607647"/>
                    <a:pt x="2522777" y="1682997"/>
                    <a:pt x="2429827" y="1682997"/>
                  </a:cubicBezTo>
                  <a:lnTo>
                    <a:pt x="168300" y="1682997"/>
                  </a:lnTo>
                  <a:cubicBezTo>
                    <a:pt x="75350" y="1682997"/>
                    <a:pt x="0" y="1607647"/>
                    <a:pt x="0" y="1514697"/>
                  </a:cubicBezTo>
                  <a:lnTo>
                    <a:pt x="0" y="168300"/>
                  </a:lnTo>
                  <a:close/>
                </a:path>
              </a:pathLst>
            </a:custGeom>
            <a:solidFill>
              <a:schemeClr val="tx2">
                <a:alpha val="90000"/>
              </a:schemeClr>
            </a:solidFill>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69748" tIns="182880" rIns="90310" bIns="90310" numCol="1" spcCol="1270" anchor="t" anchorCtr="0">
              <a:noAutofit/>
            </a:bodyPr>
            <a:lstStyle/>
            <a:p>
              <a:pPr marL="114300" lvl="1" indent="-114300" defTabSz="622300">
                <a:spcBef>
                  <a:spcPct val="0"/>
                </a:spcBef>
                <a:buChar char="••"/>
              </a:pPr>
              <a:r>
                <a:rPr lang="en-US"/>
                <a:t>Expands higher level thinking skills</a:t>
              </a:r>
            </a:p>
            <a:p>
              <a:pPr marL="114300" lvl="1" indent="-114300" defTabSz="622300">
                <a:lnSpc>
                  <a:spcPct val="90000"/>
                </a:lnSpc>
                <a:spcBef>
                  <a:spcPct val="0"/>
                </a:spcBef>
                <a:spcAft>
                  <a:spcPct val="15000"/>
                </a:spcAft>
                <a:buChar char="••"/>
              </a:pPr>
              <a:r>
                <a:rPr lang="en-US"/>
                <a:t>Provides opportunities for children to think about their thinking and evaluate their understandings</a:t>
              </a:r>
            </a:p>
          </p:txBody>
        </p:sp>
        <p:sp>
          <p:nvSpPr>
            <p:cNvPr id="9" name="Freeform 8"/>
            <p:cNvSpPr/>
            <p:nvPr/>
          </p:nvSpPr>
          <p:spPr>
            <a:xfrm>
              <a:off x="1754943" y="4129079"/>
              <a:ext cx="2537593" cy="1768726"/>
            </a:xfrm>
            <a:custGeom>
              <a:avLst/>
              <a:gdLst>
                <a:gd name="connsiteX0" fmla="*/ 0 w 2598127"/>
                <a:gd name="connsiteY0" fmla="*/ 168300 h 1682997"/>
                <a:gd name="connsiteX1" fmla="*/ 168300 w 2598127"/>
                <a:gd name="connsiteY1" fmla="*/ 0 h 1682997"/>
                <a:gd name="connsiteX2" fmla="*/ 2429827 w 2598127"/>
                <a:gd name="connsiteY2" fmla="*/ 0 h 1682997"/>
                <a:gd name="connsiteX3" fmla="*/ 2598127 w 2598127"/>
                <a:gd name="connsiteY3" fmla="*/ 168300 h 1682997"/>
                <a:gd name="connsiteX4" fmla="*/ 2598127 w 2598127"/>
                <a:gd name="connsiteY4" fmla="*/ 1514697 h 1682997"/>
                <a:gd name="connsiteX5" fmla="*/ 2429827 w 2598127"/>
                <a:gd name="connsiteY5" fmla="*/ 1682997 h 1682997"/>
                <a:gd name="connsiteX6" fmla="*/ 168300 w 2598127"/>
                <a:gd name="connsiteY6" fmla="*/ 1682997 h 1682997"/>
                <a:gd name="connsiteX7" fmla="*/ 0 w 2598127"/>
                <a:gd name="connsiteY7" fmla="*/ 1514697 h 1682997"/>
                <a:gd name="connsiteX8" fmla="*/ 0 w 2598127"/>
                <a:gd name="connsiteY8" fmla="*/ 168300 h 168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127" h="1682997">
                  <a:moveTo>
                    <a:pt x="0" y="168300"/>
                  </a:moveTo>
                  <a:cubicBezTo>
                    <a:pt x="0" y="75350"/>
                    <a:pt x="75350" y="0"/>
                    <a:pt x="168300" y="0"/>
                  </a:cubicBezTo>
                  <a:lnTo>
                    <a:pt x="2429827" y="0"/>
                  </a:lnTo>
                  <a:cubicBezTo>
                    <a:pt x="2522777" y="0"/>
                    <a:pt x="2598127" y="75350"/>
                    <a:pt x="2598127" y="168300"/>
                  </a:cubicBezTo>
                  <a:lnTo>
                    <a:pt x="2598127" y="1514697"/>
                  </a:lnTo>
                  <a:cubicBezTo>
                    <a:pt x="2598127" y="1607647"/>
                    <a:pt x="2522777" y="1682997"/>
                    <a:pt x="2429827" y="1682997"/>
                  </a:cubicBezTo>
                  <a:lnTo>
                    <a:pt x="168300" y="1682997"/>
                  </a:lnTo>
                  <a:cubicBezTo>
                    <a:pt x="75350" y="1682997"/>
                    <a:pt x="0" y="1607647"/>
                    <a:pt x="0" y="1514697"/>
                  </a:cubicBezTo>
                  <a:lnTo>
                    <a:pt x="0" y="168300"/>
                  </a:lnTo>
                  <a:close/>
                </a:path>
              </a:pathLst>
            </a:custGeom>
            <a:solidFill>
              <a:schemeClr val="tx2">
                <a:alpha val="90000"/>
              </a:schemeClr>
            </a:solidFill>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410" tIns="182880" rIns="869748" bIns="36970" numCol="1" spcCol="1270" anchor="t" anchorCtr="0">
              <a:noAutofit/>
            </a:bodyPr>
            <a:lstStyle/>
            <a:p>
              <a:pPr marL="118745" lvl="1" indent="-114300" defTabSz="627063">
                <a:spcBef>
                  <a:spcPct val="0"/>
                </a:spcBef>
                <a:buChar char="••"/>
              </a:pPr>
              <a:r>
                <a:rPr lang="en-US"/>
                <a:t>Develops knowledge of new concepts and skills</a:t>
              </a:r>
            </a:p>
            <a:p>
              <a:pPr marL="114300" lvl="1" indent="-114300" defTabSz="622300">
                <a:spcBef>
                  <a:spcPct val="0"/>
                </a:spcBef>
                <a:buChar char="••"/>
              </a:pPr>
              <a:r>
                <a:rPr lang="en-US"/>
                <a:t>Enhances children’s understandings throughout the conversation</a:t>
              </a:r>
            </a:p>
          </p:txBody>
        </p:sp>
        <p:sp>
          <p:nvSpPr>
            <p:cNvPr id="10" name="Freeform 9"/>
            <p:cNvSpPr/>
            <p:nvPr/>
          </p:nvSpPr>
          <p:spPr>
            <a:xfrm>
              <a:off x="7174040" y="2120109"/>
              <a:ext cx="2863304" cy="1682997"/>
            </a:xfrm>
            <a:custGeom>
              <a:avLst/>
              <a:gdLst>
                <a:gd name="connsiteX0" fmla="*/ 0 w 2642971"/>
                <a:gd name="connsiteY0" fmla="*/ 168300 h 1682997"/>
                <a:gd name="connsiteX1" fmla="*/ 168300 w 2642971"/>
                <a:gd name="connsiteY1" fmla="*/ 0 h 1682997"/>
                <a:gd name="connsiteX2" fmla="*/ 2474671 w 2642971"/>
                <a:gd name="connsiteY2" fmla="*/ 0 h 1682997"/>
                <a:gd name="connsiteX3" fmla="*/ 2642971 w 2642971"/>
                <a:gd name="connsiteY3" fmla="*/ 168300 h 1682997"/>
                <a:gd name="connsiteX4" fmla="*/ 2642971 w 2642971"/>
                <a:gd name="connsiteY4" fmla="*/ 1514697 h 1682997"/>
                <a:gd name="connsiteX5" fmla="*/ 2474671 w 2642971"/>
                <a:gd name="connsiteY5" fmla="*/ 1682997 h 1682997"/>
                <a:gd name="connsiteX6" fmla="*/ 168300 w 2642971"/>
                <a:gd name="connsiteY6" fmla="*/ 1682997 h 1682997"/>
                <a:gd name="connsiteX7" fmla="*/ 0 w 2642971"/>
                <a:gd name="connsiteY7" fmla="*/ 1514697 h 1682997"/>
                <a:gd name="connsiteX8" fmla="*/ 0 w 2642971"/>
                <a:gd name="connsiteY8" fmla="*/ 168300 h 168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2971" h="1682997">
                  <a:moveTo>
                    <a:pt x="0" y="168300"/>
                  </a:moveTo>
                  <a:cubicBezTo>
                    <a:pt x="0" y="75350"/>
                    <a:pt x="75350" y="0"/>
                    <a:pt x="168300" y="0"/>
                  </a:cubicBezTo>
                  <a:lnTo>
                    <a:pt x="2474671" y="0"/>
                  </a:lnTo>
                  <a:cubicBezTo>
                    <a:pt x="2567621" y="0"/>
                    <a:pt x="2642971" y="75350"/>
                    <a:pt x="2642971" y="168300"/>
                  </a:cubicBezTo>
                  <a:lnTo>
                    <a:pt x="2642971" y="1514697"/>
                  </a:lnTo>
                  <a:cubicBezTo>
                    <a:pt x="2642971" y="1607647"/>
                    <a:pt x="2567621" y="1682997"/>
                    <a:pt x="2474671" y="1682997"/>
                  </a:cubicBezTo>
                  <a:lnTo>
                    <a:pt x="168300" y="1682997"/>
                  </a:lnTo>
                  <a:cubicBezTo>
                    <a:pt x="75350" y="1682997"/>
                    <a:pt x="0" y="1607647"/>
                    <a:pt x="0" y="1514697"/>
                  </a:cubicBezTo>
                  <a:lnTo>
                    <a:pt x="0" y="168300"/>
                  </a:lnTo>
                  <a:close/>
                </a:path>
              </a:pathLst>
            </a:custGeom>
            <a:solidFill>
              <a:schemeClr val="tx2">
                <a:alpha val="90000"/>
              </a:schemeClr>
            </a:solidFill>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83201" tIns="90310" rIns="90310" bIns="511059" numCol="1" spcCol="1270" anchor="t" anchorCtr="0">
              <a:noAutofit/>
            </a:bodyPr>
            <a:lstStyle/>
            <a:p>
              <a:pPr marL="114300" lvl="1" indent="-114300" defTabSz="622300">
                <a:spcBef>
                  <a:spcPct val="0"/>
                </a:spcBef>
                <a:buChar char="••"/>
              </a:pPr>
              <a:r>
                <a:rPr lang="en-US"/>
                <a:t>Models back-and-forth exchanges</a:t>
              </a:r>
            </a:p>
            <a:p>
              <a:pPr marL="114300" lvl="1" indent="-114300" defTabSz="622300">
                <a:spcBef>
                  <a:spcPct val="0"/>
                </a:spcBef>
                <a:buChar char="••"/>
              </a:pPr>
              <a:r>
                <a:rPr lang="en-US"/>
                <a:t>Assists children in learning how to communicate more clearly and accurately</a:t>
              </a:r>
            </a:p>
          </p:txBody>
        </p:sp>
        <p:sp>
          <p:nvSpPr>
            <p:cNvPr id="11" name="Freeform 10"/>
            <p:cNvSpPr/>
            <p:nvPr/>
          </p:nvSpPr>
          <p:spPr>
            <a:xfrm>
              <a:off x="1818710" y="2123809"/>
              <a:ext cx="2798881" cy="1682997"/>
            </a:xfrm>
            <a:custGeom>
              <a:avLst/>
              <a:gdLst>
                <a:gd name="connsiteX0" fmla="*/ 0 w 2598127"/>
                <a:gd name="connsiteY0" fmla="*/ 168300 h 1682997"/>
                <a:gd name="connsiteX1" fmla="*/ 168300 w 2598127"/>
                <a:gd name="connsiteY1" fmla="*/ 0 h 1682997"/>
                <a:gd name="connsiteX2" fmla="*/ 2429827 w 2598127"/>
                <a:gd name="connsiteY2" fmla="*/ 0 h 1682997"/>
                <a:gd name="connsiteX3" fmla="*/ 2598127 w 2598127"/>
                <a:gd name="connsiteY3" fmla="*/ 168300 h 1682997"/>
                <a:gd name="connsiteX4" fmla="*/ 2598127 w 2598127"/>
                <a:gd name="connsiteY4" fmla="*/ 1514697 h 1682997"/>
                <a:gd name="connsiteX5" fmla="*/ 2429827 w 2598127"/>
                <a:gd name="connsiteY5" fmla="*/ 1682997 h 1682997"/>
                <a:gd name="connsiteX6" fmla="*/ 168300 w 2598127"/>
                <a:gd name="connsiteY6" fmla="*/ 1682997 h 1682997"/>
                <a:gd name="connsiteX7" fmla="*/ 0 w 2598127"/>
                <a:gd name="connsiteY7" fmla="*/ 1514697 h 1682997"/>
                <a:gd name="connsiteX8" fmla="*/ 0 w 2598127"/>
                <a:gd name="connsiteY8" fmla="*/ 168300 h 168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127" h="1682997">
                  <a:moveTo>
                    <a:pt x="0" y="168300"/>
                  </a:moveTo>
                  <a:cubicBezTo>
                    <a:pt x="0" y="75350"/>
                    <a:pt x="75350" y="0"/>
                    <a:pt x="168300" y="0"/>
                  </a:cubicBezTo>
                  <a:lnTo>
                    <a:pt x="2429827" y="0"/>
                  </a:lnTo>
                  <a:cubicBezTo>
                    <a:pt x="2522777" y="0"/>
                    <a:pt x="2598127" y="75350"/>
                    <a:pt x="2598127" y="168300"/>
                  </a:cubicBezTo>
                  <a:lnTo>
                    <a:pt x="2598127" y="1514697"/>
                  </a:lnTo>
                  <a:cubicBezTo>
                    <a:pt x="2598127" y="1607647"/>
                    <a:pt x="2522777" y="1682997"/>
                    <a:pt x="2429827" y="1682997"/>
                  </a:cubicBezTo>
                  <a:lnTo>
                    <a:pt x="168300" y="1682997"/>
                  </a:lnTo>
                  <a:cubicBezTo>
                    <a:pt x="75350" y="1682997"/>
                    <a:pt x="0" y="1607647"/>
                    <a:pt x="0" y="1514697"/>
                  </a:cubicBezTo>
                  <a:lnTo>
                    <a:pt x="0" y="168300"/>
                  </a:lnTo>
                  <a:close/>
                </a:path>
              </a:pathLst>
            </a:custGeom>
            <a:solidFill>
              <a:schemeClr val="tx2">
                <a:alpha val="90000"/>
              </a:schemeClr>
            </a:solidFill>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310" tIns="90310" rIns="869748" bIns="511059" numCol="1" spcCol="1270" anchor="t" anchorCtr="0">
              <a:noAutofit/>
            </a:bodyPr>
            <a:lstStyle/>
            <a:p>
              <a:pPr marL="114300" lvl="1" indent="-114300" defTabSz="622300">
                <a:spcBef>
                  <a:spcPct val="0"/>
                </a:spcBef>
                <a:buChar char="••"/>
              </a:pPr>
              <a:r>
                <a:rPr lang="en-US"/>
                <a:t>Increases vocabulary</a:t>
              </a:r>
            </a:p>
            <a:p>
              <a:pPr marL="114300" lvl="1" indent="-114300" defTabSz="622300">
                <a:spcBef>
                  <a:spcPct val="0"/>
                </a:spcBef>
                <a:buChar char="••"/>
              </a:pPr>
              <a:r>
                <a:rPr lang="en-US"/>
                <a:t>Helps children learn more language to understand their actions and to express their ideas</a:t>
              </a:r>
              <a:endParaRPr lang="en-US">
                <a:ea typeface="Calibri"/>
                <a:cs typeface="Calibri"/>
              </a:endParaRPr>
            </a:p>
          </p:txBody>
        </p:sp>
        <p:sp>
          <p:nvSpPr>
            <p:cNvPr id="12" name="Freeform 11"/>
            <p:cNvSpPr/>
            <p:nvPr/>
          </p:nvSpPr>
          <p:spPr>
            <a:xfrm>
              <a:off x="3888599" y="2141323"/>
              <a:ext cx="1751385" cy="1882854"/>
            </a:xfrm>
            <a:custGeom>
              <a:avLst/>
              <a:gdLst>
                <a:gd name="connsiteX0" fmla="*/ 0 w 1751385"/>
                <a:gd name="connsiteY0" fmla="*/ 1882854 h 1882854"/>
                <a:gd name="connsiteX1" fmla="*/ 1751385 w 1751385"/>
                <a:gd name="connsiteY1" fmla="*/ 0 h 1882854"/>
                <a:gd name="connsiteX2" fmla="*/ 1751385 w 1751385"/>
                <a:gd name="connsiteY2" fmla="*/ 1882854 h 1882854"/>
                <a:gd name="connsiteX3" fmla="*/ 0 w 1751385"/>
                <a:gd name="connsiteY3" fmla="*/ 1882854 h 1882854"/>
              </a:gdLst>
              <a:ahLst/>
              <a:cxnLst>
                <a:cxn ang="0">
                  <a:pos x="connsiteX0" y="connsiteY0"/>
                </a:cxn>
                <a:cxn ang="0">
                  <a:pos x="connsiteX1" y="connsiteY1"/>
                </a:cxn>
                <a:cxn ang="0">
                  <a:pos x="connsiteX2" y="connsiteY2"/>
                </a:cxn>
                <a:cxn ang="0">
                  <a:pos x="connsiteX3" y="connsiteY3"/>
                </a:cxn>
              </a:cxnLst>
              <a:rect l="l" t="t" r="r" b="b"/>
              <a:pathLst>
                <a:path w="1751385" h="1882854">
                  <a:moveTo>
                    <a:pt x="0" y="1882854"/>
                  </a:moveTo>
                  <a:cubicBezTo>
                    <a:pt x="0" y="842982"/>
                    <a:pt x="784122" y="0"/>
                    <a:pt x="1751385" y="0"/>
                  </a:cubicBezTo>
                  <a:lnTo>
                    <a:pt x="1751385" y="1882854"/>
                  </a:lnTo>
                  <a:lnTo>
                    <a:pt x="0" y="1882854"/>
                  </a:lnTo>
                  <a:close/>
                </a:path>
              </a:pathLst>
            </a:custGeom>
            <a:solidFill>
              <a:srgbClr val="FBE3BF"/>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619649" tIns="365760" rIns="106680" bIns="106680" numCol="1" spcCol="1270" anchor="ctr" anchorCtr="0">
              <a:noAutofit/>
            </a:bodyPr>
            <a:lstStyle/>
            <a:p>
              <a:pPr defTabSz="666750">
                <a:lnSpc>
                  <a:spcPct val="90000"/>
                </a:lnSpc>
                <a:spcBef>
                  <a:spcPct val="0"/>
                </a:spcBef>
                <a:spcAft>
                  <a:spcPct val="35000"/>
                </a:spcAft>
              </a:pPr>
              <a:r>
                <a:rPr lang="en-US" sz="2300"/>
                <a:t>Introducing Novel Words</a:t>
              </a:r>
              <a:endParaRPr lang="en-US" sz="2300">
                <a:ea typeface="Calibri"/>
                <a:cs typeface="Calibri"/>
              </a:endParaRPr>
            </a:p>
          </p:txBody>
        </p:sp>
        <p:sp>
          <p:nvSpPr>
            <p:cNvPr id="13" name="Freeform 12"/>
            <p:cNvSpPr/>
            <p:nvPr/>
          </p:nvSpPr>
          <p:spPr>
            <a:xfrm>
              <a:off x="5809075" y="2123082"/>
              <a:ext cx="1948905" cy="1907858"/>
            </a:xfrm>
            <a:custGeom>
              <a:avLst/>
              <a:gdLst>
                <a:gd name="connsiteX0" fmla="*/ 0 w 1907858"/>
                <a:gd name="connsiteY0" fmla="*/ 1897110 h 1897110"/>
                <a:gd name="connsiteX1" fmla="*/ 1907858 w 1907858"/>
                <a:gd name="connsiteY1" fmla="*/ 0 h 1897110"/>
                <a:gd name="connsiteX2" fmla="*/ 1907858 w 1907858"/>
                <a:gd name="connsiteY2" fmla="*/ 1897110 h 1897110"/>
                <a:gd name="connsiteX3" fmla="*/ 0 w 1907858"/>
                <a:gd name="connsiteY3" fmla="*/ 1897110 h 1897110"/>
              </a:gdLst>
              <a:ahLst/>
              <a:cxnLst>
                <a:cxn ang="0">
                  <a:pos x="connsiteX0" y="connsiteY0"/>
                </a:cxn>
                <a:cxn ang="0">
                  <a:pos x="connsiteX1" y="connsiteY1"/>
                </a:cxn>
                <a:cxn ang="0">
                  <a:pos x="connsiteX2" y="connsiteY2"/>
                </a:cxn>
                <a:cxn ang="0">
                  <a:pos x="connsiteX3" y="connsiteY3"/>
                </a:cxn>
              </a:cxnLst>
              <a:rect l="l" t="t" r="r" b="b"/>
              <a:pathLst>
                <a:path w="1907858" h="1897110">
                  <a:moveTo>
                    <a:pt x="1" y="0"/>
                  </a:moveTo>
                  <a:cubicBezTo>
                    <a:pt x="1053681" y="0"/>
                    <a:pt x="1907857" y="849365"/>
                    <a:pt x="1907857" y="1897110"/>
                  </a:cubicBezTo>
                  <a:lnTo>
                    <a:pt x="1" y="1897110"/>
                  </a:lnTo>
                  <a:lnTo>
                    <a:pt x="1" y="0"/>
                  </a:lnTo>
                  <a:close/>
                </a:path>
              </a:pathLst>
            </a:custGeom>
            <a:solidFill>
              <a:schemeClr val="accent6">
                <a:lumMod val="20000"/>
                <a:lumOff val="80000"/>
              </a:schemeClr>
            </a:solidFill>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106680" tIns="365760" rIns="662331" bIns="106680" numCol="1" spcCol="1270" anchor="ctr" anchorCtr="0">
              <a:noAutofit/>
            </a:bodyPr>
            <a:lstStyle/>
            <a:p>
              <a:pPr algn="r" defTabSz="666750">
                <a:lnSpc>
                  <a:spcPct val="90000"/>
                </a:lnSpc>
                <a:spcBef>
                  <a:spcPct val="0"/>
                </a:spcBef>
                <a:spcAft>
                  <a:spcPct val="35000"/>
                </a:spcAft>
              </a:pPr>
              <a:r>
                <a:rPr lang="en-US" sz="2300"/>
                <a:t>Engaging in Thick Conversations</a:t>
              </a:r>
              <a:endParaRPr lang="en-US" sz="2300">
                <a:ea typeface="Calibri"/>
                <a:cs typeface="Calibri"/>
              </a:endParaRPr>
            </a:p>
          </p:txBody>
        </p:sp>
        <p:sp>
          <p:nvSpPr>
            <p:cNvPr id="14" name="Freeform 13"/>
            <p:cNvSpPr/>
            <p:nvPr/>
          </p:nvSpPr>
          <p:spPr>
            <a:xfrm>
              <a:off x="5860870" y="4254330"/>
              <a:ext cx="1814489" cy="1873586"/>
            </a:xfrm>
            <a:custGeom>
              <a:avLst/>
              <a:gdLst>
                <a:gd name="connsiteX0" fmla="*/ 0 w 1814489"/>
                <a:gd name="connsiteY0" fmla="*/ 1873585 h 1873585"/>
                <a:gd name="connsiteX1" fmla="*/ 1814489 w 1814489"/>
                <a:gd name="connsiteY1" fmla="*/ 0 h 1873585"/>
                <a:gd name="connsiteX2" fmla="*/ 1814489 w 1814489"/>
                <a:gd name="connsiteY2" fmla="*/ 1873585 h 1873585"/>
                <a:gd name="connsiteX3" fmla="*/ 0 w 1814489"/>
                <a:gd name="connsiteY3" fmla="*/ 1873585 h 1873585"/>
              </a:gdLst>
              <a:ahLst/>
              <a:cxnLst>
                <a:cxn ang="0">
                  <a:pos x="connsiteX0" y="connsiteY0"/>
                </a:cxn>
                <a:cxn ang="0">
                  <a:pos x="connsiteX1" y="connsiteY1"/>
                </a:cxn>
                <a:cxn ang="0">
                  <a:pos x="connsiteX2" y="connsiteY2"/>
                </a:cxn>
                <a:cxn ang="0">
                  <a:pos x="connsiteX3" y="connsiteY3"/>
                </a:cxn>
              </a:cxnLst>
              <a:rect l="l" t="t" r="r" b="b"/>
              <a:pathLst>
                <a:path w="1814489" h="1873585">
                  <a:moveTo>
                    <a:pt x="1814489" y="0"/>
                  </a:moveTo>
                  <a:cubicBezTo>
                    <a:pt x="1814489" y="1034752"/>
                    <a:pt x="1002115" y="1873585"/>
                    <a:pt x="0" y="1873585"/>
                  </a:cubicBezTo>
                  <a:lnTo>
                    <a:pt x="0" y="0"/>
                  </a:lnTo>
                  <a:lnTo>
                    <a:pt x="1814489" y="0"/>
                  </a:lnTo>
                  <a:close/>
                </a:path>
              </a:pathLst>
            </a:custGeom>
            <a:solidFill>
              <a:schemeClr val="accent4">
                <a:lumMod val="20000"/>
                <a:lumOff val="80000"/>
              </a:schemeClr>
            </a:solidFill>
          </p:spPr>
          <p:style>
            <a:lnRef idx="3">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txBody>
            <a:bodyPr spcFirstLastPara="0" vert="horz" wrap="square" lIns="99568" tIns="365760" rIns="631020" bIns="648328" numCol="1" spcCol="1270" anchor="ctr" anchorCtr="0">
              <a:noAutofit/>
            </a:bodyPr>
            <a:lstStyle/>
            <a:p>
              <a:pPr algn="ctr" defTabSz="622300">
                <a:lnSpc>
                  <a:spcPct val="90000"/>
                </a:lnSpc>
                <a:spcBef>
                  <a:spcPct val="0"/>
                </a:spcBef>
                <a:spcAft>
                  <a:spcPct val="35000"/>
                </a:spcAft>
              </a:pPr>
              <a:r>
                <a:rPr lang="en-US" sz="2300"/>
                <a:t>Asking Questions</a:t>
              </a:r>
              <a:endParaRPr lang="en-US" sz="2300">
                <a:ea typeface="Calibri"/>
                <a:cs typeface="Calibri"/>
              </a:endParaRPr>
            </a:p>
          </p:txBody>
        </p:sp>
        <p:sp>
          <p:nvSpPr>
            <p:cNvPr id="15" name="Freeform 14"/>
            <p:cNvSpPr/>
            <p:nvPr/>
          </p:nvSpPr>
          <p:spPr>
            <a:xfrm>
              <a:off x="3888598" y="4224989"/>
              <a:ext cx="1798708" cy="1905855"/>
            </a:xfrm>
            <a:custGeom>
              <a:avLst/>
              <a:gdLst>
                <a:gd name="connsiteX0" fmla="*/ 0 w 1905854"/>
                <a:gd name="connsiteY0" fmla="*/ 1798707 h 1798707"/>
                <a:gd name="connsiteX1" fmla="*/ 1905854 w 1905854"/>
                <a:gd name="connsiteY1" fmla="*/ 0 h 1798707"/>
                <a:gd name="connsiteX2" fmla="*/ 1905854 w 1905854"/>
                <a:gd name="connsiteY2" fmla="*/ 1798707 h 1798707"/>
                <a:gd name="connsiteX3" fmla="*/ 0 w 1905854"/>
                <a:gd name="connsiteY3" fmla="*/ 1798707 h 1798707"/>
              </a:gdLst>
              <a:ahLst/>
              <a:cxnLst>
                <a:cxn ang="0">
                  <a:pos x="connsiteX0" y="connsiteY0"/>
                </a:cxn>
                <a:cxn ang="0">
                  <a:pos x="connsiteX1" y="connsiteY1"/>
                </a:cxn>
                <a:cxn ang="0">
                  <a:pos x="connsiteX2" y="connsiteY2"/>
                </a:cxn>
                <a:cxn ang="0">
                  <a:pos x="connsiteX3" y="connsiteY3"/>
                </a:cxn>
              </a:cxnLst>
              <a:rect l="l" t="t" r="r" b="b"/>
              <a:pathLst>
                <a:path w="1905854" h="1798707">
                  <a:moveTo>
                    <a:pt x="1905853" y="1798707"/>
                  </a:moveTo>
                  <a:cubicBezTo>
                    <a:pt x="853280" y="1798707"/>
                    <a:pt x="1" y="993398"/>
                    <a:pt x="1" y="0"/>
                  </a:cubicBezTo>
                  <a:lnTo>
                    <a:pt x="1905853" y="0"/>
                  </a:lnTo>
                  <a:lnTo>
                    <a:pt x="1905853" y="1798707"/>
                  </a:lnTo>
                  <a:close/>
                </a:path>
              </a:pathLst>
            </a:custGeom>
            <a:solidFill>
              <a:schemeClr val="accent5">
                <a:lumMod val="20000"/>
                <a:lumOff val="80000"/>
              </a:schemeClr>
            </a:solidFill>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txBody>
            <a:bodyPr spcFirstLastPara="0" vert="horz" wrap="square" lIns="633510" tIns="365760" rIns="106680" bIns="664892" numCol="1" spcCol="1270" anchor="ctr" anchorCtr="0">
              <a:noAutofit/>
            </a:bodyPr>
            <a:lstStyle/>
            <a:p>
              <a:pPr defTabSz="666750">
                <a:lnSpc>
                  <a:spcPct val="90000"/>
                </a:lnSpc>
                <a:spcBef>
                  <a:spcPct val="0"/>
                </a:spcBef>
                <a:spcAft>
                  <a:spcPct val="35000"/>
                </a:spcAft>
              </a:pPr>
              <a:r>
                <a:rPr lang="en-US" sz="2300"/>
                <a:t>Expanding on What Children Say</a:t>
              </a:r>
              <a:endParaRPr lang="en-US" sz="2300">
                <a:ea typeface="Calibri"/>
                <a:cs typeface="Calibri"/>
              </a:endParaRPr>
            </a:p>
          </p:txBody>
        </p:sp>
        <p:sp>
          <p:nvSpPr>
            <p:cNvPr id="16" name="Circular Arrow 15"/>
            <p:cNvSpPr/>
            <p:nvPr/>
          </p:nvSpPr>
          <p:spPr>
            <a:xfrm>
              <a:off x="5369115" y="3692385"/>
              <a:ext cx="786275" cy="683717"/>
            </a:xfrm>
            <a:prstGeom prst="circularArrow">
              <a:avLst/>
            </a:prstGeom>
          </p:spPr>
          <p:style>
            <a:lnRef idx="3">
              <a:schemeClr val="lt1">
                <a:hueOff val="0"/>
                <a:satOff val="0"/>
                <a:lumOff val="0"/>
                <a:alphaOff val="0"/>
              </a:schemeClr>
            </a:lnRef>
            <a:fillRef idx="1">
              <a:schemeClr val="accent2">
                <a:tint val="40000"/>
                <a:hueOff val="0"/>
                <a:satOff val="0"/>
                <a:lumOff val="0"/>
                <a:alphaOff val="0"/>
              </a:schemeClr>
            </a:fillRef>
            <a:effectRef idx="1">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7" name="Circular Arrow 16"/>
            <p:cNvSpPr/>
            <p:nvPr/>
          </p:nvSpPr>
          <p:spPr>
            <a:xfrm rot="10800000">
              <a:off x="5369115" y="3826938"/>
              <a:ext cx="786275" cy="683717"/>
            </a:xfrm>
            <a:prstGeom prst="circularArrow">
              <a:avLst/>
            </a:prstGeom>
          </p:spPr>
          <p:style>
            <a:lnRef idx="3">
              <a:schemeClr val="lt1">
                <a:hueOff val="0"/>
                <a:satOff val="0"/>
                <a:lumOff val="0"/>
                <a:alphaOff val="0"/>
              </a:schemeClr>
            </a:lnRef>
            <a:fillRef idx="1">
              <a:schemeClr val="accent2">
                <a:tint val="40000"/>
                <a:hueOff val="0"/>
                <a:satOff val="0"/>
                <a:lumOff val="0"/>
                <a:alphaOff val="0"/>
              </a:schemeClr>
            </a:fillRef>
            <a:effectRef idx="1">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Oval 17"/>
            <p:cNvSpPr/>
            <p:nvPr/>
          </p:nvSpPr>
          <p:spPr>
            <a:xfrm>
              <a:off x="5061096" y="3474142"/>
              <a:ext cx="1389154" cy="1314407"/>
            </a:xfrm>
            <a:prstGeom prst="ellipse">
              <a:avLst/>
            </a:prstGeom>
            <a:solidFill>
              <a:schemeClr val="tx2"/>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993464" y="3771863"/>
              <a:ext cx="1524416" cy="688755"/>
            </a:xfrm>
            <a:prstGeom prst="rect">
              <a:avLst/>
            </a:prstGeom>
            <a:noFill/>
          </p:spPr>
          <p:txBody>
            <a:bodyPr wrap="square" lIns="91440" tIns="45720" rIns="91440" bIns="45720" rtlCol="0" anchor="t">
              <a:spAutoFit/>
            </a:bodyPr>
            <a:lstStyle/>
            <a:p>
              <a:pPr algn="ctr"/>
              <a:r>
                <a:rPr lang="en-US" sz="2300" b="1"/>
                <a:t>Extended Conversations</a:t>
              </a:r>
              <a:endParaRPr lang="en-US" sz="2300" b="1">
                <a:ea typeface="Calibri"/>
                <a:cs typeface="Calibri"/>
              </a:endParaRPr>
            </a:p>
          </p:txBody>
        </p:sp>
      </p:grpSp>
      <p:sp>
        <p:nvSpPr>
          <p:cNvPr id="4" name="TextBox 3">
            <a:extLst>
              <a:ext uri="{FF2B5EF4-FFF2-40B4-BE49-F238E27FC236}">
                <a16:creationId xmlns:a16="http://schemas.microsoft.com/office/drawing/2014/main" id="{7016D9B4-A739-27F1-A33D-ECF9AFB72819}"/>
              </a:ext>
            </a:extLst>
          </p:cNvPr>
          <p:cNvSpPr txBox="1"/>
          <p:nvPr/>
        </p:nvSpPr>
        <p:spPr>
          <a:xfrm>
            <a:off x="24825" y="5943823"/>
            <a:ext cx="5679890" cy="276999"/>
          </a:xfrm>
          <a:prstGeom prst="rect">
            <a:avLst/>
          </a:prstGeom>
          <a:noFill/>
        </p:spPr>
        <p:txBody>
          <a:bodyPr wrap="square" rtlCol="0">
            <a:spAutoFit/>
          </a:bodyPr>
          <a:lstStyle/>
          <a:p>
            <a:r>
              <a:rPr lang="en-US" sz="1200"/>
              <a:t>Source: </a:t>
            </a:r>
            <a:r>
              <a:rPr lang="en-US" sz="1200">
                <a:hlinkClick r:id="rId3"/>
              </a:rPr>
              <a:t>Thick and Thin Conversations | HeadStart.gov</a:t>
            </a:r>
            <a:endParaRPr lang="en-US" sz="1200"/>
          </a:p>
        </p:txBody>
      </p:sp>
    </p:spTree>
    <p:extLst>
      <p:ext uri="{BB962C8B-B14F-4D97-AF65-F5344CB8AC3E}">
        <p14:creationId xmlns:p14="http://schemas.microsoft.com/office/powerpoint/2010/main" val="1508997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2F48C40-FA58-0F0B-0D35-DC32945211C2}"/>
              </a:ext>
            </a:extLst>
          </p:cNvPr>
          <p:cNvSpPr txBox="1">
            <a:spLocks/>
          </p:cNvSpPr>
          <p:nvPr/>
        </p:nvSpPr>
        <p:spPr>
          <a:xfrm>
            <a:off x="2131283" y="520504"/>
            <a:ext cx="7929434" cy="624896"/>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b="1">
                <a:solidFill>
                  <a:schemeClr val="bg1">
                    <a:lumMod val="50000"/>
                  </a:schemeClr>
                </a:solidFill>
              </a:rPr>
              <a:t>TALKING WITH YOUR CHILD</a:t>
            </a:r>
          </a:p>
        </p:txBody>
      </p:sp>
      <p:sp>
        <p:nvSpPr>
          <p:cNvPr id="7" name="TextBox 6">
            <a:extLst>
              <a:ext uri="{FF2B5EF4-FFF2-40B4-BE49-F238E27FC236}">
                <a16:creationId xmlns:a16="http://schemas.microsoft.com/office/drawing/2014/main" id="{5E8A0DA3-A886-D646-167E-950D5252E030}"/>
              </a:ext>
            </a:extLst>
          </p:cNvPr>
          <p:cNvSpPr txBox="1"/>
          <p:nvPr/>
        </p:nvSpPr>
        <p:spPr>
          <a:xfrm>
            <a:off x="116417" y="1248703"/>
            <a:ext cx="12075623" cy="461665"/>
          </a:xfrm>
          <a:prstGeom prst="rect">
            <a:avLst/>
          </a:prstGeom>
          <a:noFill/>
        </p:spPr>
        <p:txBody>
          <a:bodyPr wrap="square" lIns="91440" tIns="45720" rIns="91440" bIns="45720" rtlCol="0" anchor="t">
            <a:spAutoFit/>
          </a:bodyPr>
          <a:lstStyle/>
          <a:p>
            <a:pPr algn="ctr">
              <a:defRPr/>
            </a:pPr>
            <a:r>
              <a:rPr kumimoji="0" lang="en-US" sz="2400" b="1" i="0" u="none" strike="noStrike" kern="1200" cap="none" spc="0" normalizeH="0" baseline="0" noProof="0" dirty="0">
                <a:ln>
                  <a:noFill/>
                </a:ln>
                <a:solidFill>
                  <a:srgbClr val="08355F"/>
                </a:solidFill>
                <a:effectLst/>
                <a:uLnTx/>
                <a:uFillTx/>
                <a:latin typeface="Calibri" panose="020F0502020204030204"/>
                <a:ea typeface="+mn-ea"/>
                <a:cs typeface="+mn-cs"/>
              </a:rPr>
              <a:t>Talk with your child during playtime and other daily activities. </a:t>
            </a:r>
            <a:r>
              <a:rPr lang="en-US" sz="2400" b="1" dirty="0">
                <a:solidFill>
                  <a:srgbClr val="08355F"/>
                </a:solidFill>
                <a:latin typeface="Calibri" panose="020F0502020204030204"/>
              </a:rPr>
              <a:t>Here are</a:t>
            </a:r>
            <a:r>
              <a:rPr kumimoji="0" lang="en-US" sz="2400" b="1" i="0" u="none" strike="noStrike" kern="1200" cap="none" spc="0" normalizeH="0" baseline="0" noProof="0" dirty="0">
                <a:ln>
                  <a:noFill/>
                </a:ln>
                <a:solidFill>
                  <a:srgbClr val="08355F"/>
                </a:solidFill>
                <a:effectLst/>
                <a:uLnTx/>
                <a:uFillTx/>
                <a:latin typeface="Calibri" panose="020F0502020204030204"/>
                <a:ea typeface="+mn-ea"/>
                <a:cs typeface="+mn-cs"/>
              </a:rPr>
              <a:t> some ideas to try</a:t>
            </a:r>
            <a:r>
              <a:rPr lang="en-US" sz="2400" b="1" dirty="0">
                <a:solidFill>
                  <a:srgbClr val="08355F"/>
                </a:solidFill>
                <a:latin typeface="Calibri" panose="020F0502020204030204"/>
              </a:rPr>
              <a:t>:</a:t>
            </a:r>
            <a:endParaRPr kumimoji="0" lang="en-US" sz="2400" b="0" i="0" u="none" strike="noStrike" kern="1200" cap="none" spc="0" normalizeH="0" baseline="0" noProof="0" dirty="0">
              <a:ln>
                <a:noFill/>
              </a:ln>
              <a:solidFill>
                <a:srgbClr val="08355F"/>
              </a:solidFill>
              <a:effectLst/>
              <a:uLnTx/>
              <a:uFillTx/>
              <a:latin typeface="Calibri" panose="020F0502020204030204"/>
              <a:ea typeface="+mn-ea"/>
              <a:cs typeface="+mn-cs"/>
            </a:endParaRPr>
          </a:p>
        </p:txBody>
      </p:sp>
      <p:graphicFrame>
        <p:nvGraphicFramePr>
          <p:cNvPr id="5" name="Diagram 4" descr="Support Oral Language Development Every Day by…​&#10;&#10;Talk about everything! ​&#10;&#10;What are you doing? ​&#10;&#10;How do you do that?​&#10;&#10;Encourage storytelling. ​&#10;&#10;Tell me more about that.​&#10;&#10;What did you like about it? ​&#10;&#10;Provide opportunities for your child to play and talk with other children. ​&#10;&#10;Give your child many turns during a conversation by asking questions and making comments about what they say.​&#10;&#10;Support Vocabulary Development Every Day by...​&#10;&#10;Talk about everything! ​&#10;&#10;What color is this? Shape? ​&#10;&#10;What do we use this for? ​&#10;&#10;Use describing words and ask questions to talk about what you and your child are doing. ​&#10;&#10;Look at that beautiful butterfly! Where do you think it is going? ​&#10;&#10;Explore places with your child and talk about what you are seeing, learning, and feeling. ​&#10;&#10;Support Phonological Awareness Every Day by... ​&#10;&#10;Modeling good language habits​&#10;&#10;Pronounce words and letter sounds clearly when playing, talking, and sharing books. ​&#10;&#10;Help your child say sounds that are new or difficult for them. Let them see how you move your mouth when you say a sound.​&#10;&#10;Support Print Knowledge Every Day by...​&#10;&#10;Point out letters and say their names. Include uppercase and lowercase letters. ​&#10;&#10;Make letters and talk about their name and sound.​&#10;&#10;Cut letters out of paper.​&#10;&#10;Trace letters in flour. ​">
            <a:extLst>
              <a:ext uri="{FF2B5EF4-FFF2-40B4-BE49-F238E27FC236}">
                <a16:creationId xmlns:a16="http://schemas.microsoft.com/office/drawing/2014/main" id="{9A70038E-3FE3-4A22-0516-CB89F92D5EE4}"/>
              </a:ext>
            </a:extLst>
          </p:cNvPr>
          <p:cNvGraphicFramePr/>
          <p:nvPr>
            <p:extLst>
              <p:ext uri="{D42A27DB-BD31-4B8C-83A1-F6EECF244321}">
                <p14:modId xmlns:p14="http://schemas.microsoft.com/office/powerpoint/2010/main" val="2004740286"/>
              </p:ext>
            </p:extLst>
          </p:nvPr>
        </p:nvGraphicFramePr>
        <p:xfrm>
          <a:off x="478713" y="1607713"/>
          <a:ext cx="11237077" cy="4665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6243BF73-166C-DBAA-7707-D9EDC1F2725A}"/>
              </a:ext>
            </a:extLst>
          </p:cNvPr>
          <p:cNvSpPr txBox="1"/>
          <p:nvPr/>
        </p:nvSpPr>
        <p:spPr>
          <a:xfrm>
            <a:off x="95210" y="5996518"/>
            <a:ext cx="6384174" cy="276999"/>
          </a:xfrm>
          <a:prstGeom prst="rect">
            <a:avLst/>
          </a:prstGeom>
          <a:noFill/>
        </p:spPr>
        <p:txBody>
          <a:bodyPr wrap="square" rtlCol="0">
            <a:spAutoFit/>
          </a:bodyPr>
          <a:lstStyle/>
          <a:p>
            <a:r>
              <a:rPr lang="en-US" sz="1200"/>
              <a:t>Source: Institute of Education Sciences </a:t>
            </a:r>
            <a:r>
              <a:rPr lang="en-US" sz="1200">
                <a:hlinkClick r:id="rId8"/>
              </a:rPr>
              <a:t>Supporting Your Child’s Emergent Literacy at Home</a:t>
            </a:r>
            <a:endParaRPr lang="en-US" sz="1200"/>
          </a:p>
        </p:txBody>
      </p:sp>
    </p:spTree>
    <p:extLst>
      <p:ext uri="{BB962C8B-B14F-4D97-AF65-F5344CB8AC3E}">
        <p14:creationId xmlns:p14="http://schemas.microsoft.com/office/powerpoint/2010/main" val="3894605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B8894-3CFA-2BD6-CB88-5383FF3A20B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665014-A389-F931-D873-6AF80533EF14}"/>
              </a:ext>
            </a:extLst>
          </p:cNvPr>
          <p:cNvSpPr>
            <a:spLocks noGrp="1"/>
          </p:cNvSpPr>
          <p:nvPr>
            <p:ph idx="1"/>
          </p:nvPr>
        </p:nvSpPr>
        <p:spPr>
          <a:xfrm>
            <a:off x="2131283" y="762000"/>
            <a:ext cx="7929434" cy="624896"/>
          </a:xfrm>
          <a:noFill/>
        </p:spPr>
        <p:txBody>
          <a:bodyPr lIns="91440" tIns="45720" rIns="91440" bIns="45720" anchor="t"/>
          <a:lstStyle/>
          <a:p>
            <a:pPr marL="0" indent="0" algn="ctr">
              <a:buNone/>
            </a:pPr>
            <a:r>
              <a:rPr lang="en-US" sz="4400" b="1" dirty="0">
                <a:solidFill>
                  <a:schemeClr val="bg2"/>
                </a:solidFill>
              </a:rPr>
              <a:t>TALKING WITH YOUR CHILD</a:t>
            </a:r>
            <a:endParaRPr lang="en-US" sz="4400" b="1" dirty="0">
              <a:solidFill>
                <a:schemeClr val="bg2"/>
              </a:solidFill>
              <a:ea typeface="Calibri"/>
              <a:cs typeface="Calibri"/>
            </a:endParaRPr>
          </a:p>
        </p:txBody>
      </p:sp>
      <p:sp>
        <p:nvSpPr>
          <p:cNvPr id="7" name="TextBox 6">
            <a:extLst>
              <a:ext uri="{FF2B5EF4-FFF2-40B4-BE49-F238E27FC236}">
                <a16:creationId xmlns:a16="http://schemas.microsoft.com/office/drawing/2014/main" id="{12A7587B-21C3-AC2C-C3E8-B99CD1DF0CAC}"/>
              </a:ext>
            </a:extLst>
          </p:cNvPr>
          <p:cNvSpPr txBox="1"/>
          <p:nvPr/>
        </p:nvSpPr>
        <p:spPr>
          <a:xfrm>
            <a:off x="2416517" y="2202849"/>
            <a:ext cx="7929435" cy="156966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chemeClr val="bg2"/>
                </a:solidFill>
                <a:effectLst/>
                <a:uLnTx/>
                <a:uFillTx/>
                <a:latin typeface="Calibri" panose="020F0502020204030204"/>
                <a:ea typeface="+mn-ea"/>
                <a:cs typeface="+mn-cs"/>
              </a:rPr>
              <a:t>Aim for </a:t>
            </a:r>
            <a:r>
              <a:rPr kumimoji="0" lang="en-US" sz="3200" i="0" u="sng" strike="noStrike" kern="1200" cap="none" spc="0" normalizeH="0" baseline="0" noProof="0" dirty="0">
                <a:ln>
                  <a:noFill/>
                </a:ln>
                <a:solidFill>
                  <a:schemeClr val="bg2"/>
                </a:solidFill>
                <a:effectLst/>
                <a:uLnTx/>
                <a:uFillTx/>
                <a:latin typeface="Calibri" panose="020F0502020204030204"/>
                <a:ea typeface="+mn-ea"/>
                <a:cs typeface="+mn-cs"/>
              </a:rPr>
              <a:t>thick conversations </a:t>
            </a:r>
            <a:r>
              <a:rPr kumimoji="0" lang="en-US" sz="3200" i="0" u="none" strike="noStrike" kern="1200" cap="none" spc="0" normalizeH="0" baseline="0" noProof="0" dirty="0">
                <a:ln>
                  <a:noFill/>
                </a:ln>
                <a:solidFill>
                  <a:schemeClr val="bg2"/>
                </a:solidFill>
                <a:effectLst/>
                <a:uLnTx/>
                <a:uFillTx/>
                <a:latin typeface="Calibri" panose="020F0502020204030204"/>
                <a:ea typeface="+mn-ea"/>
                <a:cs typeface="+mn-cs"/>
              </a:rPr>
              <a:t>with your child. Thick conversations are </a:t>
            </a:r>
            <a:r>
              <a:rPr kumimoji="0" lang="en-US" sz="3200" i="0" u="sng" strike="noStrike" kern="1200" cap="none" spc="0" normalizeH="0" baseline="0" noProof="0" dirty="0">
                <a:ln>
                  <a:noFill/>
                </a:ln>
                <a:solidFill>
                  <a:schemeClr val="bg2"/>
                </a:solidFill>
                <a:effectLst/>
                <a:uLnTx/>
                <a:uFillTx/>
                <a:latin typeface="Calibri" panose="020F0502020204030204"/>
                <a:ea typeface="+mn-ea"/>
                <a:cs typeface="+mn-cs"/>
              </a:rPr>
              <a:t>extended back-and-forth exchanges</a:t>
            </a:r>
            <a:r>
              <a:rPr kumimoji="0" lang="en-US" sz="3200" i="0" u="none" strike="noStrike" kern="1200" cap="none" spc="0" normalizeH="0" baseline="0" noProof="0" dirty="0">
                <a:ln>
                  <a:noFill/>
                </a:ln>
                <a:solidFill>
                  <a:schemeClr val="bg2"/>
                </a:solidFill>
                <a:effectLst/>
                <a:uLnTx/>
                <a:uFillTx/>
                <a:latin typeface="Calibri" panose="020F0502020204030204"/>
                <a:ea typeface="+mn-ea"/>
                <a:cs typeface="+mn-cs"/>
              </a:rPr>
              <a:t> between an adult and child.</a:t>
            </a:r>
            <a:r>
              <a:rPr kumimoji="0" lang="en-US" sz="3200" b="1" i="0" u="none" strike="noStrike" kern="1200" cap="none" spc="0" normalizeH="0" baseline="0" noProof="0" dirty="0">
                <a:ln>
                  <a:noFill/>
                </a:ln>
                <a:solidFill>
                  <a:schemeClr val="bg2"/>
                </a:solidFill>
                <a:effectLst/>
                <a:uLnTx/>
                <a:uFillTx/>
                <a:latin typeface="Calibri" panose="020F0502020204030204"/>
                <a:ea typeface="+mn-ea"/>
                <a:cs typeface="+mn-cs"/>
              </a:rPr>
              <a:t> </a:t>
            </a:r>
            <a:endParaRPr lang="en-US" sz="3200" b="0"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9" name="TextBox 8">
            <a:extLst>
              <a:ext uri="{FF2B5EF4-FFF2-40B4-BE49-F238E27FC236}">
                <a16:creationId xmlns:a16="http://schemas.microsoft.com/office/drawing/2014/main" id="{A46A0E5B-FCB1-E51C-10C6-419E4700CDBE}"/>
              </a:ext>
            </a:extLst>
          </p:cNvPr>
          <p:cNvSpPr txBox="1"/>
          <p:nvPr/>
        </p:nvSpPr>
        <p:spPr>
          <a:xfrm>
            <a:off x="2523245" y="3690242"/>
            <a:ext cx="3863644" cy="43088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solidFill>
                <a:effectLst/>
                <a:uLnTx/>
                <a:uFillTx/>
                <a:latin typeface="Calibri" panose="020F0502020204030204"/>
                <a:ea typeface="+mn-ea"/>
                <a:cs typeface="+mn-cs"/>
              </a:rPr>
              <a:t>Watch the video to learn more.</a:t>
            </a:r>
          </a:p>
        </p:txBody>
      </p:sp>
      <p:sp>
        <p:nvSpPr>
          <p:cNvPr id="10" name="TextBox 9">
            <a:extLst>
              <a:ext uri="{FF2B5EF4-FFF2-40B4-BE49-F238E27FC236}">
                <a16:creationId xmlns:a16="http://schemas.microsoft.com/office/drawing/2014/main" id="{A8F22EF3-33A2-E6EB-A2FF-C0306FDCD03F}"/>
              </a:ext>
            </a:extLst>
          </p:cNvPr>
          <p:cNvSpPr txBox="1"/>
          <p:nvPr/>
        </p:nvSpPr>
        <p:spPr>
          <a:xfrm>
            <a:off x="9209897" y="3854365"/>
            <a:ext cx="2619633" cy="10464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a:ln>
                  <a:noFill/>
                </a:ln>
                <a:solidFill>
                  <a:srgbClr val="FFFFFF"/>
                </a:solidFill>
                <a:effectLst/>
                <a:uLnTx/>
                <a:uFillTx/>
                <a:latin typeface="Calibri" panose="020F0502020204030204"/>
                <a:ea typeface="+mn-ea"/>
                <a:cs typeface="+mn-cs"/>
              </a:rPr>
              <a:t>Video provided by:</a:t>
            </a:r>
          </a:p>
        </p:txBody>
      </p:sp>
      <p:sp>
        <p:nvSpPr>
          <p:cNvPr id="13" name="TextBox 12">
            <a:extLst>
              <a:ext uri="{FF2B5EF4-FFF2-40B4-BE49-F238E27FC236}">
                <a16:creationId xmlns:a16="http://schemas.microsoft.com/office/drawing/2014/main" id="{6A13AAD0-93D5-9435-7F2B-897E0EE071F8}"/>
              </a:ext>
            </a:extLst>
          </p:cNvPr>
          <p:cNvSpPr txBox="1"/>
          <p:nvPr/>
        </p:nvSpPr>
        <p:spPr>
          <a:xfrm>
            <a:off x="4631493" y="3907169"/>
            <a:ext cx="2949147" cy="707886"/>
          </a:xfrm>
          <a:prstGeom prst="rect">
            <a:avLst/>
          </a:prstGeom>
          <a:noFill/>
          <a:ln>
            <a:solidFill>
              <a:schemeClr val="tx2">
                <a:lumMod val="8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hlinkClick r:id="rId3"/>
              </a:rPr>
              <a:t>Watch Video</a:t>
            </a:r>
            <a:endPar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Head Start | ECLKC logo">
            <a:extLst>
              <a:ext uri="{FF2B5EF4-FFF2-40B4-BE49-F238E27FC236}">
                <a16:creationId xmlns:a16="http://schemas.microsoft.com/office/drawing/2014/main" id="{9C1F3517-CCA6-FC81-F209-8ED3FEE10D62}"/>
              </a:ext>
            </a:extLst>
          </p:cNvPr>
          <p:cNvPicPr>
            <a:picLocks noChangeAspect="1"/>
          </p:cNvPicPr>
          <p:nvPr/>
        </p:nvPicPr>
        <p:blipFill>
          <a:blip r:embed="rId4"/>
          <a:stretch>
            <a:fillRect/>
          </a:stretch>
        </p:blipFill>
        <p:spPr>
          <a:xfrm>
            <a:off x="4633870" y="4681562"/>
            <a:ext cx="2827010" cy="436137"/>
          </a:xfrm>
          <a:prstGeom prst="rect">
            <a:avLst/>
          </a:prstGeom>
        </p:spPr>
      </p:pic>
    </p:spTree>
    <p:extLst>
      <p:ext uri="{BB962C8B-B14F-4D97-AF65-F5344CB8AC3E}">
        <p14:creationId xmlns:p14="http://schemas.microsoft.com/office/powerpoint/2010/main" val="3085432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824F77BD-012F-1EC5-B677-B8E052204BA3}"/>
              </a:ext>
            </a:extLst>
          </p:cNvPr>
          <p:cNvSpPr txBox="1">
            <a:spLocks/>
          </p:cNvSpPr>
          <p:nvPr/>
        </p:nvSpPr>
        <p:spPr>
          <a:xfrm>
            <a:off x="2233327" y="564141"/>
            <a:ext cx="7929434" cy="624896"/>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b="1">
                <a:solidFill>
                  <a:srgbClr val="08355F"/>
                </a:solidFill>
              </a:rPr>
              <a:t>TALKING WITH YOUR CHILD</a:t>
            </a:r>
          </a:p>
        </p:txBody>
      </p:sp>
      <p:sp>
        <p:nvSpPr>
          <p:cNvPr id="2" name="Title 1"/>
          <p:cNvSpPr>
            <a:spLocks noGrp="1"/>
          </p:cNvSpPr>
          <p:nvPr>
            <p:ph type="title"/>
          </p:nvPr>
        </p:nvSpPr>
        <p:spPr>
          <a:xfrm>
            <a:off x="341410" y="1311924"/>
            <a:ext cx="10515600" cy="418107"/>
          </a:xfrm>
        </p:spPr>
        <p:txBody>
          <a:bodyPr lIns="91440" tIns="45720" rIns="91440" bIns="45720" anchor="t">
            <a:noAutofit/>
          </a:bodyPr>
          <a:lstStyle/>
          <a:p>
            <a:r>
              <a:rPr lang="en-US" sz="3200" b="1" dirty="0"/>
              <a:t>We want “thick” conversations!</a:t>
            </a:r>
            <a:endParaRPr lang="en-US" sz="3200" b="1" dirty="0">
              <a:ea typeface="Calibri Light"/>
              <a:cs typeface="Calibri Light"/>
            </a:endParaRPr>
          </a:p>
        </p:txBody>
      </p:sp>
      <p:sp>
        <p:nvSpPr>
          <p:cNvPr id="7" name="Text Placeholder 3"/>
          <p:cNvSpPr txBox="1">
            <a:spLocks/>
          </p:cNvSpPr>
          <p:nvPr/>
        </p:nvSpPr>
        <p:spPr>
          <a:xfrm>
            <a:off x="1504221" y="1728852"/>
            <a:ext cx="1752600" cy="609600"/>
          </a:xfrm>
          <a:prstGeom prst="rect">
            <a:avLst/>
          </a:prstGeom>
          <a:effectLst/>
        </p:spPr>
        <p:txBody>
          <a:bodyPr>
            <a:noAutofit/>
          </a:bodyPr>
          <a:lstStyle>
            <a:lvl1pPr marL="274320" indent="-228600" algn="l" defTabSz="914400" rtl="0" eaLnBrk="1" latinLnBrk="0" hangingPunct="1">
              <a:spcBef>
                <a:spcPct val="20000"/>
              </a:spcBef>
              <a:buClr>
                <a:schemeClr val="accent1"/>
              </a:buClr>
              <a:buFont typeface="Arial"/>
              <a:buChar char="•"/>
              <a:defRPr sz="26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CenturyGothic-Bold"/>
              <a:buChar char="–"/>
              <a:defRPr sz="22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Arial"/>
              <a:buChar char="•"/>
              <a:defRPr sz="18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CenturyGothic-Bold"/>
              <a:buChar char="–"/>
              <a:defRPr sz="16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Arial"/>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45720" indent="0">
              <a:buNone/>
            </a:pPr>
            <a:r>
              <a:rPr lang="en-US" sz="6600" cap="small" spc="0">
                <a:ln w="12700">
                  <a:noFill/>
                  <a:prstDash val="solid"/>
                </a:ln>
                <a:solidFill>
                  <a:srgbClr val="005DAA"/>
                </a:solidFill>
                <a:latin typeface="Arial Narrow"/>
                <a:cs typeface="Apple Symbols"/>
              </a:rPr>
              <a:t>thin:</a:t>
            </a:r>
          </a:p>
        </p:txBody>
      </p:sp>
      <p:sp>
        <p:nvSpPr>
          <p:cNvPr id="8" name="Content Placeholder 4"/>
          <p:cNvSpPr txBox="1">
            <a:spLocks/>
          </p:cNvSpPr>
          <p:nvPr/>
        </p:nvSpPr>
        <p:spPr>
          <a:xfrm>
            <a:off x="1504221" y="2845796"/>
            <a:ext cx="2691012" cy="3611566"/>
          </a:xfrm>
          <a:prstGeom prst="rect">
            <a:avLst/>
          </a:prstGeom>
        </p:spPr>
        <p:txBody>
          <a:bodyPr lIns="91440" tIns="45720" rIns="91440" bIns="45720" anchor="t">
            <a:normAutofit/>
          </a:bodyPr>
          <a:lstStyle>
            <a:lvl1pPr marL="274320" indent="-228600" algn="l" defTabSz="914400" rtl="0" eaLnBrk="1" latinLnBrk="0" hangingPunct="1">
              <a:spcBef>
                <a:spcPct val="20000"/>
              </a:spcBef>
              <a:buClr>
                <a:schemeClr val="accent1"/>
              </a:buClr>
              <a:buFont typeface="Arial"/>
              <a:buChar char="•"/>
              <a:defRPr sz="26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CenturyGothic-Bold"/>
              <a:buChar char="–"/>
              <a:defRPr sz="22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Arial"/>
              <a:buChar char="•"/>
              <a:defRPr sz="18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CenturyGothic-Bold"/>
              <a:buChar char="–"/>
              <a:defRPr sz="16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Arial"/>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137160" indent="-137160">
              <a:lnSpc>
                <a:spcPct val="90000"/>
              </a:lnSpc>
              <a:spcBef>
                <a:spcPts val="1584"/>
              </a:spcBef>
              <a:buClrTx/>
              <a:buSzPct val="80000"/>
            </a:pPr>
            <a:r>
              <a:rPr lang="en-US" sz="2000" spc="0">
                <a:solidFill>
                  <a:schemeClr val="tx1"/>
                </a:solidFill>
                <a:latin typeface="Century Gothic"/>
                <a:cs typeface="Century Gothic"/>
              </a:rPr>
              <a:t>Children use </a:t>
            </a:r>
            <a:br>
              <a:rPr lang="en-US" sz="2000" spc="0">
                <a:solidFill>
                  <a:schemeClr val="tx1"/>
                </a:solidFill>
                <a:latin typeface="Century Gothic"/>
                <a:cs typeface="Century Gothic"/>
              </a:rPr>
            </a:br>
            <a:r>
              <a:rPr lang="en-US" sz="2000" spc="0">
                <a:solidFill>
                  <a:schemeClr val="tx1"/>
                </a:solidFill>
                <a:latin typeface="Century Gothic"/>
                <a:cs typeface="Century Gothic"/>
              </a:rPr>
              <a:t>and hear limited language</a:t>
            </a:r>
          </a:p>
          <a:p>
            <a:pPr marL="137160" indent="-137160">
              <a:lnSpc>
                <a:spcPct val="90000"/>
              </a:lnSpc>
              <a:spcBef>
                <a:spcPts val="1584"/>
              </a:spcBef>
              <a:buClrTx/>
              <a:buSzPct val="80000"/>
            </a:pPr>
            <a:r>
              <a:rPr lang="en-US" sz="2000" spc="0">
                <a:solidFill>
                  <a:schemeClr val="tx1"/>
                </a:solidFill>
                <a:latin typeface="Century Gothic"/>
                <a:cs typeface="Century Gothic"/>
              </a:rPr>
              <a:t>Questions only require one-word answers</a:t>
            </a:r>
          </a:p>
          <a:p>
            <a:pPr marL="137160" indent="-137160">
              <a:lnSpc>
                <a:spcPct val="90000"/>
              </a:lnSpc>
              <a:spcBef>
                <a:spcPts val="1584"/>
              </a:spcBef>
              <a:buClrTx/>
              <a:buSzPct val="80000"/>
            </a:pPr>
            <a:r>
              <a:rPr lang="en-US" sz="2000" spc="0">
                <a:solidFill>
                  <a:schemeClr val="tx1"/>
                </a:solidFill>
                <a:latin typeface="Century Gothic"/>
                <a:cs typeface="Century Gothic"/>
              </a:rPr>
              <a:t>Stops thinking process</a:t>
            </a:r>
          </a:p>
        </p:txBody>
      </p:sp>
      <p:sp>
        <p:nvSpPr>
          <p:cNvPr id="9" name="Text Placeholder 5"/>
          <p:cNvSpPr txBox="1">
            <a:spLocks/>
          </p:cNvSpPr>
          <p:nvPr/>
        </p:nvSpPr>
        <p:spPr>
          <a:xfrm>
            <a:off x="4366261" y="1763538"/>
            <a:ext cx="3660775" cy="639762"/>
          </a:xfrm>
          <a:prstGeom prst="rect">
            <a:avLst/>
          </a:prstGeom>
          <a:ln>
            <a:noFill/>
          </a:ln>
          <a:effectLst/>
        </p:spPr>
        <p:txBody>
          <a:bodyPr>
            <a:noAutofit/>
          </a:bodyPr>
          <a:lstStyle>
            <a:lvl1pPr marL="274320" indent="-228600" algn="l" defTabSz="914400" rtl="0" eaLnBrk="1" latinLnBrk="0" hangingPunct="1">
              <a:spcBef>
                <a:spcPct val="20000"/>
              </a:spcBef>
              <a:buClr>
                <a:schemeClr val="accent1"/>
              </a:buClr>
              <a:buFont typeface="Arial"/>
              <a:buChar char="•"/>
              <a:defRPr sz="26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CenturyGothic-Bold"/>
              <a:buChar char="–"/>
              <a:defRPr sz="22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Arial"/>
              <a:buChar char="•"/>
              <a:defRPr sz="18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CenturyGothic-Bold"/>
              <a:buChar char="–"/>
              <a:defRPr sz="16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Arial"/>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45720" indent="0" algn="ctr">
              <a:buNone/>
            </a:pPr>
            <a:r>
              <a:rPr lang="en-US" sz="6600" b="1" cap="all">
                <a:ln w="38100" cmpd="sng">
                  <a:noFill/>
                  <a:prstDash val="solid"/>
                </a:ln>
                <a:solidFill>
                  <a:srgbClr val="005DAA"/>
                </a:solidFill>
                <a:latin typeface="Arial Black"/>
                <a:cs typeface="Arial Black"/>
              </a:rPr>
              <a:t>Thick:</a:t>
            </a:r>
          </a:p>
        </p:txBody>
      </p:sp>
      <p:sp>
        <p:nvSpPr>
          <p:cNvPr id="10" name="Content Placeholder 6"/>
          <p:cNvSpPr txBox="1">
            <a:spLocks/>
          </p:cNvSpPr>
          <p:nvPr/>
        </p:nvSpPr>
        <p:spPr>
          <a:xfrm>
            <a:off x="4562432" y="2845796"/>
            <a:ext cx="7052729" cy="3687765"/>
          </a:xfrm>
          <a:prstGeom prst="rect">
            <a:avLst/>
          </a:prstGeom>
        </p:spPr>
        <p:txBody>
          <a:bodyPr lIns="91440" tIns="45720" rIns="91440" bIns="45720" anchor="t">
            <a:noAutofit/>
          </a:bodyPr>
          <a:lstStyle>
            <a:lvl1pPr marL="274320" indent="-228600" algn="l" defTabSz="914400" rtl="0" eaLnBrk="1" latinLnBrk="0" hangingPunct="1">
              <a:spcBef>
                <a:spcPct val="20000"/>
              </a:spcBef>
              <a:buClr>
                <a:schemeClr val="accent1"/>
              </a:buClr>
              <a:buFont typeface="Arial"/>
              <a:buChar char="•"/>
              <a:defRPr sz="26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CenturyGothic-Bold"/>
              <a:buChar char="–"/>
              <a:defRPr sz="22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Arial"/>
              <a:buChar char="•"/>
              <a:defRPr sz="18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CenturyGothic-Bold"/>
              <a:buChar char="–"/>
              <a:defRPr sz="16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Arial"/>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182880" indent="-182880">
              <a:spcBef>
                <a:spcPts val="600"/>
              </a:spcBef>
              <a:buClrTx/>
              <a:buSzPct val="80000"/>
            </a:pPr>
            <a:r>
              <a:rPr lang="en-US" sz="2200" b="1" spc="0">
                <a:solidFill>
                  <a:schemeClr val="tx1"/>
                </a:solidFill>
                <a:latin typeface="Century Gothic"/>
                <a:cs typeface="Century Gothic"/>
              </a:rPr>
              <a:t>Include multiple two-way exchanges </a:t>
            </a:r>
          </a:p>
          <a:p>
            <a:pPr marL="182880" indent="-182880">
              <a:spcBef>
                <a:spcPts val="600"/>
              </a:spcBef>
              <a:buClrTx/>
              <a:buSzPct val="80000"/>
            </a:pPr>
            <a:r>
              <a:rPr lang="en-US" sz="2200" b="1" spc="0">
                <a:solidFill>
                  <a:schemeClr val="tx1"/>
                </a:solidFill>
                <a:latin typeface="Century Gothic"/>
                <a:cs typeface="Century Gothic"/>
              </a:rPr>
              <a:t>Children use and hear a variety of language</a:t>
            </a:r>
            <a:endParaRPr lang="en-US" sz="1200" b="1" spc="0">
              <a:solidFill>
                <a:schemeClr val="tx1"/>
              </a:solidFill>
              <a:latin typeface="Century Gothic"/>
              <a:cs typeface="Century Gothic"/>
            </a:endParaRPr>
          </a:p>
          <a:p>
            <a:pPr marL="182880" indent="-182880">
              <a:spcBef>
                <a:spcPts val="600"/>
              </a:spcBef>
              <a:buClrTx/>
              <a:buSzPct val="80000"/>
            </a:pPr>
            <a:r>
              <a:rPr lang="en-US" sz="2200" b="1" spc="0">
                <a:solidFill>
                  <a:schemeClr val="tx1"/>
                </a:solidFill>
                <a:latin typeface="Century Gothic"/>
                <a:cs typeface="Century Gothic"/>
              </a:rPr>
              <a:t>Respond to children’s interests and ideas</a:t>
            </a:r>
            <a:endParaRPr lang="en-US" sz="1200" b="1" spc="0">
              <a:solidFill>
                <a:schemeClr val="tx1"/>
              </a:solidFill>
              <a:latin typeface="Century Gothic"/>
              <a:cs typeface="Century Gothic"/>
            </a:endParaRPr>
          </a:p>
          <a:p>
            <a:pPr marL="182880" indent="-182880">
              <a:spcBef>
                <a:spcPts val="600"/>
              </a:spcBef>
              <a:buClrTx/>
              <a:buSzPct val="80000"/>
            </a:pPr>
            <a:r>
              <a:rPr lang="en-US" sz="2200" b="1" spc="0">
                <a:solidFill>
                  <a:schemeClr val="tx1"/>
                </a:solidFill>
                <a:latin typeface="Century Gothic"/>
                <a:cs typeface="Century Gothic"/>
              </a:rPr>
              <a:t>Promote higher level thinking skills </a:t>
            </a:r>
          </a:p>
          <a:p>
            <a:pPr marL="457200" lvl="2">
              <a:spcBef>
                <a:spcPts val="600"/>
              </a:spcBef>
              <a:buClrTx/>
              <a:buSzPct val="80000"/>
              <a:defRPr/>
            </a:pPr>
            <a:r>
              <a:rPr lang="en-US" sz="2000" b="1" spc="0">
                <a:solidFill>
                  <a:schemeClr val="tx1"/>
                </a:solidFill>
                <a:latin typeface="Century Gothic"/>
                <a:cs typeface="Century Gothic"/>
              </a:rPr>
              <a:t>Explaining</a:t>
            </a:r>
          </a:p>
          <a:p>
            <a:pPr marL="457200" lvl="2">
              <a:spcBef>
                <a:spcPts val="600"/>
              </a:spcBef>
              <a:buClrTx/>
              <a:buSzPct val="80000"/>
              <a:defRPr/>
            </a:pPr>
            <a:r>
              <a:rPr lang="en-US" sz="2000" b="1" spc="0">
                <a:solidFill>
                  <a:schemeClr val="tx1"/>
                </a:solidFill>
                <a:latin typeface="Century Gothic"/>
                <a:cs typeface="Century Gothic"/>
              </a:rPr>
              <a:t>Connecting</a:t>
            </a:r>
          </a:p>
          <a:p>
            <a:pPr marL="457200" lvl="2">
              <a:spcBef>
                <a:spcPts val="600"/>
              </a:spcBef>
              <a:buClrTx/>
              <a:buSzPct val="80000"/>
              <a:defRPr/>
            </a:pPr>
            <a:r>
              <a:rPr lang="en-US" sz="2000" b="1" spc="0">
                <a:solidFill>
                  <a:schemeClr val="tx1"/>
                </a:solidFill>
                <a:latin typeface="Century Gothic"/>
                <a:cs typeface="Century Gothic"/>
              </a:rPr>
              <a:t>Comparing</a:t>
            </a:r>
          </a:p>
          <a:p>
            <a:pPr marL="457200" lvl="2">
              <a:spcBef>
                <a:spcPts val="600"/>
              </a:spcBef>
              <a:buClrTx/>
              <a:buSzPct val="80000"/>
              <a:defRPr/>
            </a:pPr>
            <a:r>
              <a:rPr lang="en-US" sz="2000" b="1" spc="0">
                <a:solidFill>
                  <a:schemeClr val="tx1"/>
                </a:solidFill>
                <a:latin typeface="Century Gothic"/>
                <a:cs typeface="Century Gothic"/>
              </a:rPr>
              <a:t>Imagining possibilities</a:t>
            </a: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1504221" y="2700748"/>
            <a:ext cx="10206644" cy="1"/>
          </a:xfrm>
          <a:prstGeom prst="line">
            <a:avLst/>
          </a:prstGeom>
          <a:ln>
            <a:solidFill>
              <a:srgbClr val="005DAA"/>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a:extLst>
              <a:ext uri="{C183D7F6-B498-43B3-948B-1728B52AA6E4}">
                <adec:decorative xmlns:adec="http://schemas.microsoft.com/office/drawing/2017/decorative" val="1"/>
              </a:ext>
            </a:extLst>
          </p:cNvPr>
          <p:cNvCxnSpPr/>
          <p:nvPr/>
        </p:nvCxnSpPr>
        <p:spPr>
          <a:xfrm>
            <a:off x="4366261" y="2683078"/>
            <a:ext cx="0" cy="3937001"/>
          </a:xfrm>
          <a:prstGeom prst="line">
            <a:avLst/>
          </a:prstGeom>
          <a:ln>
            <a:solidFill>
              <a:srgbClr val="005DAA"/>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189EAE94-C718-7397-A54B-86CEEB62F292}"/>
              </a:ext>
            </a:extLst>
          </p:cNvPr>
          <p:cNvSpPr txBox="1"/>
          <p:nvPr/>
        </p:nvSpPr>
        <p:spPr>
          <a:xfrm>
            <a:off x="161493" y="5946526"/>
            <a:ext cx="5679890" cy="276999"/>
          </a:xfrm>
          <a:prstGeom prst="rect">
            <a:avLst/>
          </a:prstGeom>
          <a:noFill/>
        </p:spPr>
        <p:txBody>
          <a:bodyPr wrap="square" rtlCol="0">
            <a:spAutoFit/>
          </a:bodyPr>
          <a:lstStyle/>
          <a:p>
            <a:r>
              <a:rPr lang="en-US" sz="1200"/>
              <a:t>Source: </a:t>
            </a:r>
            <a:r>
              <a:rPr lang="en-US" sz="1200">
                <a:hlinkClick r:id="rId3"/>
              </a:rPr>
              <a:t>Thick and Thin Conversations | HeadStart.gov</a:t>
            </a:r>
            <a:endParaRPr lang="en-US" sz="1200"/>
          </a:p>
        </p:txBody>
      </p:sp>
    </p:spTree>
    <p:extLst>
      <p:ext uri="{BB962C8B-B14F-4D97-AF65-F5344CB8AC3E}">
        <p14:creationId xmlns:p14="http://schemas.microsoft.com/office/powerpoint/2010/main" val="1861195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3631D-CB2C-E41E-0704-CDEAD9B397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2CBA29-CDF1-C674-F74E-D03A5789FD07}"/>
              </a:ext>
            </a:extLst>
          </p:cNvPr>
          <p:cNvSpPr>
            <a:spLocks noGrp="1"/>
          </p:cNvSpPr>
          <p:nvPr>
            <p:ph idx="1"/>
          </p:nvPr>
        </p:nvSpPr>
        <p:spPr>
          <a:xfrm>
            <a:off x="2068021" y="920750"/>
            <a:ext cx="8275423" cy="584775"/>
          </a:xfrm>
          <a:noFill/>
        </p:spPr>
        <p:txBody>
          <a:bodyPr lIns="91440" tIns="45720" rIns="91440" bIns="45720" anchor="t"/>
          <a:lstStyle/>
          <a:p>
            <a:pPr marL="0" indent="0" algn="ctr">
              <a:buNone/>
            </a:pPr>
            <a:r>
              <a:rPr lang="en-US" sz="3600" b="1">
                <a:solidFill>
                  <a:schemeClr val="bg2"/>
                </a:solidFill>
              </a:rPr>
              <a:t>TALKING WITH YOUR CHILD</a:t>
            </a:r>
            <a:endParaRPr lang="en-US"/>
          </a:p>
        </p:txBody>
      </p:sp>
      <p:sp>
        <p:nvSpPr>
          <p:cNvPr id="7" name="TextBox 6">
            <a:extLst>
              <a:ext uri="{FF2B5EF4-FFF2-40B4-BE49-F238E27FC236}">
                <a16:creationId xmlns:a16="http://schemas.microsoft.com/office/drawing/2014/main" id="{EBC9EA27-D337-B4B5-2E7A-70FFC5F19AB0}"/>
              </a:ext>
            </a:extLst>
          </p:cNvPr>
          <p:cNvSpPr txBox="1"/>
          <p:nvPr/>
        </p:nvSpPr>
        <p:spPr>
          <a:xfrm>
            <a:off x="376626" y="1502157"/>
            <a:ext cx="9548769"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2"/>
                </a:solidFill>
                <a:effectLst/>
                <a:uLnTx/>
                <a:uFillTx/>
                <a:latin typeface="Calibri" panose="020F0502020204030204"/>
                <a:ea typeface="+mn-ea"/>
                <a:cs typeface="+mn-cs"/>
              </a:rPr>
              <a:t>Try these strategies to have thick conversations:</a:t>
            </a:r>
            <a:endParaRPr kumimoji="0" lang="en-US" sz="3200" b="0" i="0" u="none" strike="noStrike" kern="1200" cap="none" spc="0" normalizeH="0" baseline="0" noProof="0" dirty="0">
              <a:ln>
                <a:noFill/>
              </a:ln>
              <a:solidFill>
                <a:schemeClr val="tx2"/>
              </a:solidFill>
              <a:effectLst/>
              <a:uLnTx/>
              <a:uFillTx/>
              <a:latin typeface="Calibri" panose="020F0502020204030204"/>
              <a:ea typeface="+mn-ea"/>
              <a:cs typeface="+mn-cs"/>
            </a:endParaRPr>
          </a:p>
        </p:txBody>
      </p:sp>
      <p:sp>
        <p:nvSpPr>
          <p:cNvPr id="4" name="Speech Bubble: Rectangle 3">
            <a:extLst>
              <a:ext uri="{FF2B5EF4-FFF2-40B4-BE49-F238E27FC236}">
                <a16:creationId xmlns:a16="http://schemas.microsoft.com/office/drawing/2014/main" id="{5F3AFE8C-8066-FFDB-B4B8-8ACE86BE2602}"/>
              </a:ext>
            </a:extLst>
          </p:cNvPr>
          <p:cNvSpPr/>
          <p:nvPr/>
        </p:nvSpPr>
        <p:spPr>
          <a:xfrm>
            <a:off x="8573079" y="2457529"/>
            <a:ext cx="3268617" cy="2298357"/>
          </a:xfrm>
          <a:prstGeom prst="wedgeRectCallout">
            <a:avLst/>
          </a:prstGeom>
          <a:solidFill>
            <a:schemeClr val="bg1">
              <a:lumMod val="20000"/>
              <a:lumOff val="80000"/>
            </a:scheme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rPr>
              <a:t>Give new information about the topic.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8355F"/>
                </a:solidFill>
                <a:effectLst/>
                <a:uLnTx/>
                <a:uFillTx/>
                <a:latin typeface="Calibri" panose="020F0502020204030204"/>
                <a:ea typeface="+mn-ea"/>
                <a:cs typeface="+mn-cs"/>
              </a:rPr>
              <a:t>TRY IT OUT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5" name="Speech Bubble: Rectangle 4">
            <a:extLst>
              <a:ext uri="{FF2B5EF4-FFF2-40B4-BE49-F238E27FC236}">
                <a16:creationId xmlns:a16="http://schemas.microsoft.com/office/drawing/2014/main" id="{BC37A329-941E-4D62-64EC-56C92EAA657C}"/>
              </a:ext>
            </a:extLst>
          </p:cNvPr>
          <p:cNvSpPr/>
          <p:nvPr/>
        </p:nvSpPr>
        <p:spPr>
          <a:xfrm>
            <a:off x="4566269" y="2457529"/>
            <a:ext cx="3268617" cy="2298357"/>
          </a:xfrm>
          <a:prstGeom prst="wedgeRectCallout">
            <a:avLst/>
          </a:prstGeom>
          <a:solidFill>
            <a:schemeClr val="bg1">
              <a:lumMod val="60000"/>
              <a:lumOff val="40000"/>
            </a:scheme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rPr>
              <a:t>Repeat all or part of your child’s answer to encourage </a:t>
            </a:r>
            <a:r>
              <a:rPr lang="en-US" sz="2700">
                <a:solidFill>
                  <a:srgbClr val="08355F"/>
                </a:solidFill>
                <a:latin typeface="Calibri" panose="020F0502020204030204"/>
              </a:rPr>
              <a:t>them</a:t>
            </a:r>
            <a:r>
              <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rPr>
              <a:t> to say more.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08355F"/>
                </a:solidFill>
                <a:effectLst/>
                <a:uLnTx/>
                <a:uFillTx/>
                <a:latin typeface="Calibri" panose="020F0502020204030204"/>
                <a:ea typeface="+mn-ea"/>
                <a:cs typeface="+mn-cs"/>
              </a:rPr>
              <a:t>                </a:t>
            </a:r>
            <a:r>
              <a:rPr kumimoji="0" lang="en-US" sz="1900" b="1" i="0" u="none" strike="noStrike" kern="1200" cap="none" spc="0" normalizeH="0" baseline="0" noProof="0">
                <a:ln>
                  <a:noFill/>
                </a:ln>
                <a:solidFill>
                  <a:srgbClr val="08355F"/>
                </a:solidFill>
                <a:effectLst/>
                <a:uLnTx/>
                <a:uFillTx/>
                <a:latin typeface="Calibri" panose="020F0502020204030204"/>
                <a:ea typeface="+mn-ea"/>
                <a:cs typeface="+mn-cs"/>
              </a:rPr>
              <a:t>                                       TRY IT OUT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6" name="Speech Bubble: Rectangle 5">
            <a:extLst>
              <a:ext uri="{FF2B5EF4-FFF2-40B4-BE49-F238E27FC236}">
                <a16:creationId xmlns:a16="http://schemas.microsoft.com/office/drawing/2014/main" id="{DA69A082-CAF1-314C-AC21-8A10701D2817}"/>
              </a:ext>
            </a:extLst>
          </p:cNvPr>
          <p:cNvSpPr/>
          <p:nvPr/>
        </p:nvSpPr>
        <p:spPr>
          <a:xfrm>
            <a:off x="350304" y="2457530"/>
            <a:ext cx="3268617" cy="2298357"/>
          </a:xfrm>
          <a:prstGeom prst="wedgeRectCallout">
            <a:avLst/>
          </a:prstGeom>
          <a:solidFill>
            <a:schemeClr val="tx2">
              <a:lumMod val="85000"/>
            </a:scheme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rPr>
              <a:t>Ask your child “WH” 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700">
                <a:solidFill>
                  <a:srgbClr val="08355F"/>
                </a:solidFill>
                <a:latin typeface="Calibri" panose="020F0502020204030204"/>
              </a:rPr>
              <a:t>W</a:t>
            </a:r>
            <a:r>
              <a:rPr kumimoji="0" lang="en-US" sz="2700" b="0" i="0" u="none" strike="noStrike" kern="1200" cap="none" spc="0" normalizeH="0" baseline="0" noProof="0">
                <a:ln>
                  <a:noFill/>
                </a:ln>
                <a:solidFill>
                  <a:srgbClr val="08355F"/>
                </a:solidFill>
                <a:effectLst/>
                <a:uLnTx/>
                <a:uFillTx/>
                <a:latin typeface="Calibri" panose="020F0502020204030204"/>
                <a:ea typeface="+mn-ea"/>
                <a:cs typeface="+mn-cs"/>
              </a:rPr>
              <a:t>ho? What? Where? When? Why?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8355F"/>
                </a:solidFill>
                <a:effectLst/>
                <a:uLnTx/>
                <a:uFillTx/>
                <a:latin typeface="Calibri" panose="020F0502020204030204"/>
                <a:ea typeface="+mn-ea"/>
                <a:cs typeface="+mn-cs"/>
              </a:rPr>
              <a:t>TRY IT OUT </a:t>
            </a:r>
          </a:p>
        </p:txBody>
      </p:sp>
    </p:spTree>
    <p:extLst>
      <p:ext uri="{BB962C8B-B14F-4D97-AF65-F5344CB8AC3E}">
        <p14:creationId xmlns:p14="http://schemas.microsoft.com/office/powerpoint/2010/main" val="3803964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C8CD18A4-E7E5-9E1E-AA85-794CDB893FE9}"/>
              </a:ext>
            </a:extLst>
          </p:cNvPr>
          <p:cNvSpPr txBox="1">
            <a:spLocks/>
          </p:cNvSpPr>
          <p:nvPr/>
        </p:nvSpPr>
        <p:spPr>
          <a:xfrm>
            <a:off x="878719" y="486833"/>
            <a:ext cx="3610469" cy="483928"/>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bg2"/>
                </a:solidFill>
              </a:rPr>
              <a:t>TALKING WITH YOUR CHILD</a:t>
            </a:r>
            <a:endParaRPr lang="en-US" sz="3600" b="1" dirty="0">
              <a:solidFill>
                <a:schemeClr val="bg2"/>
              </a:solidFill>
              <a:ea typeface="Calibri"/>
              <a:cs typeface="Calibri"/>
            </a:endParaRPr>
          </a:p>
        </p:txBody>
      </p:sp>
      <p:sp>
        <p:nvSpPr>
          <p:cNvPr id="3" name="Cloud 2">
            <a:extLst>
              <a:ext uri="{FF2B5EF4-FFF2-40B4-BE49-F238E27FC236}">
                <a16:creationId xmlns:a16="http://schemas.microsoft.com/office/drawing/2014/main" id="{1E380929-E7FA-B198-BA6F-A788152E8BED}"/>
              </a:ext>
            </a:extLst>
          </p:cNvPr>
          <p:cNvSpPr/>
          <p:nvPr/>
        </p:nvSpPr>
        <p:spPr>
          <a:xfrm>
            <a:off x="352681" y="1987750"/>
            <a:ext cx="1419390" cy="627646"/>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ea typeface="Calibri"/>
                <a:cs typeface="Calibri"/>
              </a:rPr>
              <a:t>Activity</a:t>
            </a:r>
            <a:endParaRPr lang="en-US"/>
          </a:p>
        </p:txBody>
      </p:sp>
      <p:sp>
        <p:nvSpPr>
          <p:cNvPr id="4" name="TextBox 3">
            <a:extLst>
              <a:ext uri="{FF2B5EF4-FFF2-40B4-BE49-F238E27FC236}">
                <a16:creationId xmlns:a16="http://schemas.microsoft.com/office/drawing/2014/main" id="{21129A48-DD96-7124-3807-FCD2B6799E89}"/>
              </a:ext>
            </a:extLst>
          </p:cNvPr>
          <p:cNvSpPr txBox="1"/>
          <p:nvPr/>
        </p:nvSpPr>
        <p:spPr>
          <a:xfrm>
            <a:off x="1354886" y="2608512"/>
            <a:ext cx="368853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cs typeface="Calibri"/>
              </a:rPr>
              <a:t>Group Practice</a:t>
            </a:r>
          </a:p>
        </p:txBody>
      </p:sp>
      <p:graphicFrame>
        <p:nvGraphicFramePr>
          <p:cNvPr id="10" name="Table 9"/>
          <p:cNvGraphicFramePr>
            <a:graphicFrameLocks noGrp="1"/>
          </p:cNvGraphicFramePr>
          <p:nvPr>
            <p:extLst>
              <p:ext uri="{D42A27DB-BD31-4B8C-83A1-F6EECF244321}">
                <p14:modId xmlns:p14="http://schemas.microsoft.com/office/powerpoint/2010/main" val="262092226"/>
              </p:ext>
            </p:extLst>
          </p:nvPr>
        </p:nvGraphicFramePr>
        <p:xfrm>
          <a:off x="1307480" y="3294927"/>
          <a:ext cx="3786213" cy="2480977"/>
        </p:xfrm>
        <a:graphic>
          <a:graphicData uri="http://schemas.openxmlformats.org/drawingml/2006/table">
            <a:tbl>
              <a:tblPr firstRow="1" bandRow="1">
                <a:tableStyleId>{5C22544A-7EE6-4342-B048-85BDC9FD1C3A}</a:tableStyleId>
              </a:tblPr>
              <a:tblGrid>
                <a:gridCol w="985697">
                  <a:extLst>
                    <a:ext uri="{9D8B030D-6E8A-4147-A177-3AD203B41FA5}">
                      <a16:colId xmlns:a16="http://schemas.microsoft.com/office/drawing/2014/main" val="20000"/>
                    </a:ext>
                  </a:extLst>
                </a:gridCol>
                <a:gridCol w="2800516">
                  <a:extLst>
                    <a:ext uri="{9D8B030D-6E8A-4147-A177-3AD203B41FA5}">
                      <a16:colId xmlns:a16="http://schemas.microsoft.com/office/drawing/2014/main" val="20001"/>
                    </a:ext>
                  </a:extLst>
                </a:gridCol>
              </a:tblGrid>
              <a:tr h="469297">
                <a:tc gridSpan="2">
                  <a:txBody>
                    <a:bodyPr/>
                    <a:lstStyle/>
                    <a:p>
                      <a:pPr algn="ctr"/>
                      <a:r>
                        <a:rPr lang="en-US" sz="2000" b="0" i="0" dirty="0">
                          <a:latin typeface="Century Gothic"/>
                          <a:cs typeface="Century Gothic"/>
                        </a:rPr>
                        <a:t>Thin Conversation</a:t>
                      </a:r>
                      <a:r>
                        <a:rPr lang="en-US" sz="2000" b="0" i="0" baseline="0" dirty="0">
                          <a:latin typeface="Century Gothic"/>
                          <a:cs typeface="Century Gothic"/>
                        </a:rPr>
                        <a:t> Example</a:t>
                      </a:r>
                      <a:endParaRPr lang="en-US" sz="2000" b="0" i="0" dirty="0">
                        <a:latin typeface="Century Gothic"/>
                        <a:cs typeface="Century Gothic"/>
                      </a:endParaRPr>
                    </a:p>
                  </a:txBody>
                  <a:tcPr>
                    <a:noFill/>
                  </a:tcPr>
                </a:tc>
                <a:tc hMerge="1">
                  <a:txBody>
                    <a:bodyPr/>
                    <a:lstStyle/>
                    <a:p>
                      <a:pPr algn="ctr"/>
                      <a:endParaRPr lang="en-US" sz="2400"/>
                    </a:p>
                  </a:txBody>
                  <a:tcPr/>
                </a:tc>
                <a:extLst>
                  <a:ext uri="{0D108BD9-81ED-4DB2-BD59-A6C34878D82A}">
                    <a16:rowId xmlns:a16="http://schemas.microsoft.com/office/drawing/2014/main" val="10000"/>
                  </a:ext>
                </a:extLst>
              </a:tr>
              <a:tr h="1377420">
                <a:tc>
                  <a:txBody>
                    <a:bodyPr/>
                    <a:lstStyle/>
                    <a:p>
                      <a:pPr algn="r"/>
                      <a:r>
                        <a:rPr lang="en-US" sz="1800" b="0" baseline="0" dirty="0">
                          <a:latin typeface="Century Gothic"/>
                          <a:cs typeface="Century Gothic"/>
                        </a:rPr>
                        <a:t>Adult: </a:t>
                      </a:r>
                    </a:p>
                    <a:p>
                      <a:pPr algn="r"/>
                      <a:endParaRPr lang="en-US" sz="1800" b="1" baseline="0">
                        <a:latin typeface="Century Gothic"/>
                        <a:cs typeface="Century Gothic"/>
                      </a:endParaRPr>
                    </a:p>
                    <a:p>
                      <a:pPr algn="r"/>
                      <a:r>
                        <a:rPr lang="en-US" sz="1800" b="1" baseline="0" dirty="0">
                          <a:latin typeface="Century Gothic"/>
                          <a:cs typeface="Century Gothic"/>
                        </a:rPr>
                        <a:t>Child:</a:t>
                      </a:r>
                    </a:p>
                    <a:p>
                      <a:pPr algn="r"/>
                      <a:endParaRPr lang="en-US" sz="1800" b="1" baseline="0">
                        <a:latin typeface="Century Gothic"/>
                        <a:cs typeface="Century Gothic"/>
                      </a:endParaRPr>
                    </a:p>
                    <a:p>
                      <a:pPr algn="r"/>
                      <a:r>
                        <a:rPr lang="en-US" sz="1800" b="0" baseline="0" dirty="0">
                          <a:latin typeface="Century Gothic"/>
                          <a:cs typeface="Century Gothic"/>
                        </a:rPr>
                        <a:t>Adult:</a:t>
                      </a:r>
                      <a:r>
                        <a:rPr lang="en-US" sz="1800" b="1" baseline="0" dirty="0">
                          <a:latin typeface="Century Gothic"/>
                          <a:cs typeface="Century Gothic"/>
                        </a:rPr>
                        <a:t> </a:t>
                      </a:r>
                    </a:p>
                    <a:p>
                      <a:pPr algn="r"/>
                      <a:endParaRPr lang="en-US" sz="1800" b="1" baseline="0">
                        <a:latin typeface="Century Gothic"/>
                        <a:cs typeface="Century Gothic"/>
                      </a:endParaRPr>
                    </a:p>
                    <a:p>
                      <a:pPr algn="r"/>
                      <a:r>
                        <a:rPr lang="en-US" sz="1800" b="1" baseline="0" dirty="0">
                          <a:latin typeface="Century Gothic"/>
                          <a:cs typeface="Century Gothic"/>
                        </a:rPr>
                        <a:t>Child:</a:t>
                      </a:r>
                      <a:endParaRPr lang="en-US" sz="1800" b="1" dirty="0">
                        <a:latin typeface="Century Gothic"/>
                        <a:cs typeface="Century Gothic"/>
                      </a:endParaRPr>
                    </a:p>
                  </a:txBody>
                  <a:tcPr>
                    <a:noFill/>
                  </a:tcPr>
                </a:tc>
                <a:tc>
                  <a:txBody>
                    <a:bodyPr/>
                    <a:lstStyle/>
                    <a:p>
                      <a:r>
                        <a:rPr lang="en-US" sz="1800" baseline="0" dirty="0">
                          <a:latin typeface="Century Gothic"/>
                          <a:cs typeface="Century Gothic"/>
                        </a:rPr>
                        <a:t>What did you make?</a:t>
                      </a:r>
                    </a:p>
                    <a:p>
                      <a:endParaRPr lang="en-US" sz="1800" baseline="0" dirty="0">
                        <a:latin typeface="Century Gothic"/>
                        <a:cs typeface="Century Gothic"/>
                      </a:endParaRPr>
                    </a:p>
                    <a:p>
                      <a:r>
                        <a:rPr lang="en-US" sz="1800" b="1" baseline="0" dirty="0">
                          <a:solidFill>
                            <a:schemeClr val="tx1"/>
                          </a:solidFill>
                          <a:latin typeface="Century Gothic"/>
                          <a:cs typeface="Century Gothic"/>
                        </a:rPr>
                        <a:t>A plane.</a:t>
                      </a:r>
                    </a:p>
                    <a:p>
                      <a:endParaRPr lang="en-US" sz="1800" baseline="0" dirty="0">
                        <a:latin typeface="Century Gothic"/>
                        <a:cs typeface="Century Gothic"/>
                      </a:endParaRPr>
                    </a:p>
                    <a:p>
                      <a:r>
                        <a:rPr lang="en-US" sz="1800" baseline="0" dirty="0">
                          <a:latin typeface="Century Gothic"/>
                          <a:cs typeface="Century Gothic"/>
                        </a:rPr>
                        <a:t>Does it fly?</a:t>
                      </a:r>
                    </a:p>
                    <a:p>
                      <a:endParaRPr lang="en-US" sz="1800" baseline="0" dirty="0">
                        <a:latin typeface="Century Gothic"/>
                        <a:cs typeface="Century Gothic"/>
                      </a:endParaRPr>
                    </a:p>
                    <a:p>
                      <a:r>
                        <a:rPr lang="en-US" sz="1800" b="1" baseline="0" dirty="0">
                          <a:latin typeface="Century Gothic"/>
                          <a:cs typeface="Century Gothic"/>
                        </a:rPr>
                        <a:t>Yes.</a:t>
                      </a:r>
                    </a:p>
                  </a:txBody>
                  <a:tcPr>
                    <a:noFill/>
                  </a:tcPr>
                </a:tc>
                <a:extLst>
                  <a:ext uri="{0D108BD9-81ED-4DB2-BD59-A6C34878D82A}">
                    <a16:rowId xmlns:a16="http://schemas.microsoft.com/office/drawing/2014/main" val="1000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686516741"/>
              </p:ext>
            </p:extLst>
          </p:nvPr>
        </p:nvGraphicFramePr>
        <p:xfrm>
          <a:off x="5323416" y="486833"/>
          <a:ext cx="6870204" cy="5810056"/>
        </p:xfrm>
        <a:graphic>
          <a:graphicData uri="http://schemas.openxmlformats.org/drawingml/2006/table">
            <a:tbl>
              <a:tblPr firstRow="1" bandRow="1">
                <a:tableStyleId>{5C22544A-7EE6-4342-B048-85BDC9FD1C3A}</a:tableStyleId>
              </a:tblPr>
              <a:tblGrid>
                <a:gridCol w="746091">
                  <a:extLst>
                    <a:ext uri="{9D8B030D-6E8A-4147-A177-3AD203B41FA5}">
                      <a16:colId xmlns:a16="http://schemas.microsoft.com/office/drawing/2014/main" val="20000"/>
                    </a:ext>
                  </a:extLst>
                </a:gridCol>
                <a:gridCol w="6124113">
                  <a:extLst>
                    <a:ext uri="{9D8B030D-6E8A-4147-A177-3AD203B41FA5}">
                      <a16:colId xmlns:a16="http://schemas.microsoft.com/office/drawing/2014/main" val="20001"/>
                    </a:ext>
                  </a:extLst>
                </a:gridCol>
              </a:tblGrid>
              <a:tr h="415096">
                <a:tc gridSpan="2">
                  <a:txBody>
                    <a:bodyPr/>
                    <a:lstStyle/>
                    <a:p>
                      <a:pPr algn="ctr">
                        <a:lnSpc>
                          <a:spcPct val="100000"/>
                        </a:lnSpc>
                      </a:pPr>
                      <a:r>
                        <a:rPr lang="en-US" sz="2000" b="1" i="0" dirty="0">
                          <a:latin typeface="Century Gothic"/>
                          <a:cs typeface="Century Gothic"/>
                        </a:rPr>
                        <a:t>Thick Conversation Example</a:t>
                      </a:r>
                    </a:p>
                  </a:txBody>
                  <a:tcPr>
                    <a:noFill/>
                  </a:tcPr>
                </a:tc>
                <a:tc hMerge="1">
                  <a:txBody>
                    <a:bodyPr/>
                    <a:lstStyle/>
                    <a:p>
                      <a:pPr algn="ctr"/>
                      <a:endParaRPr lang="en-US" sz="2400"/>
                    </a:p>
                  </a:txBody>
                  <a:tcPr/>
                </a:tc>
                <a:extLst>
                  <a:ext uri="{0D108BD9-81ED-4DB2-BD59-A6C34878D82A}">
                    <a16:rowId xmlns:a16="http://schemas.microsoft.com/office/drawing/2014/main" val="10000"/>
                  </a:ext>
                </a:extLst>
              </a:tr>
              <a:tr h="5150961">
                <a:tc>
                  <a:txBody>
                    <a:bodyPr/>
                    <a:lstStyle/>
                    <a:p>
                      <a:pPr algn="r">
                        <a:lnSpc>
                          <a:spcPct val="100000"/>
                        </a:lnSpc>
                        <a:spcAft>
                          <a:spcPts val="1200"/>
                        </a:spcAft>
                      </a:pPr>
                      <a:r>
                        <a:rPr lang="en-US" sz="1400" b="0" baseline="0" dirty="0">
                          <a:latin typeface="Century Gothic"/>
                          <a:cs typeface="Century Gothic"/>
                        </a:rPr>
                        <a:t>Adult: </a:t>
                      </a:r>
                    </a:p>
                    <a:p>
                      <a:pPr algn="r">
                        <a:lnSpc>
                          <a:spcPct val="100000"/>
                        </a:lnSpc>
                        <a:spcAft>
                          <a:spcPts val="1200"/>
                        </a:spcAft>
                      </a:pPr>
                      <a:r>
                        <a:rPr lang="en-US" sz="1400" b="1" baseline="0" dirty="0">
                          <a:latin typeface="Century Gothic"/>
                          <a:cs typeface="Century Gothic"/>
                        </a:rPr>
                        <a:t>Child:</a:t>
                      </a:r>
                    </a:p>
                    <a:p>
                      <a:pPr algn="r">
                        <a:lnSpc>
                          <a:spcPct val="100000"/>
                        </a:lnSpc>
                        <a:spcAft>
                          <a:spcPts val="1200"/>
                        </a:spcAft>
                      </a:pPr>
                      <a:r>
                        <a:rPr lang="en-US" sz="1400" b="0" baseline="0" dirty="0">
                          <a:latin typeface="Century Gothic"/>
                          <a:cs typeface="Century Gothic"/>
                        </a:rPr>
                        <a:t>Adult: </a:t>
                      </a:r>
                    </a:p>
                    <a:p>
                      <a:pPr algn="r">
                        <a:lnSpc>
                          <a:spcPct val="100000"/>
                        </a:lnSpc>
                        <a:spcAft>
                          <a:spcPts val="1200"/>
                        </a:spcAft>
                      </a:pPr>
                      <a:r>
                        <a:rPr lang="en-US" sz="1400" b="1" baseline="0" dirty="0">
                          <a:latin typeface="Century Gothic"/>
                          <a:cs typeface="Century Gothic"/>
                        </a:rPr>
                        <a:t>Child:</a:t>
                      </a:r>
                    </a:p>
                    <a:p>
                      <a:pPr algn="r">
                        <a:lnSpc>
                          <a:spcPct val="100000"/>
                        </a:lnSpc>
                      </a:pPr>
                      <a:r>
                        <a:rPr lang="en-US" sz="1400" b="0" baseline="0" dirty="0">
                          <a:latin typeface="Century Gothic"/>
                          <a:cs typeface="Century Gothic"/>
                        </a:rPr>
                        <a:t>Adult: </a:t>
                      </a:r>
                    </a:p>
                    <a:p>
                      <a:pPr algn="r">
                        <a:lnSpc>
                          <a:spcPct val="100000"/>
                        </a:lnSpc>
                        <a:spcAft>
                          <a:spcPts val="1200"/>
                        </a:spcAft>
                      </a:pPr>
                      <a:endParaRPr lang="en-US" sz="1400" b="1" baseline="0" dirty="0">
                        <a:latin typeface="Century Gothic"/>
                        <a:cs typeface="Century Gothic"/>
                      </a:endParaRPr>
                    </a:p>
                    <a:p>
                      <a:pPr algn="r">
                        <a:lnSpc>
                          <a:spcPct val="100000"/>
                        </a:lnSpc>
                        <a:spcAft>
                          <a:spcPts val="1200"/>
                        </a:spcAft>
                      </a:pPr>
                      <a:r>
                        <a:rPr lang="en-US" sz="1400" b="1" baseline="0" dirty="0">
                          <a:latin typeface="Century Gothic"/>
                          <a:cs typeface="Century Gothic"/>
                        </a:rPr>
                        <a:t>Child:</a:t>
                      </a:r>
                    </a:p>
                    <a:p>
                      <a:pPr algn="r">
                        <a:lnSpc>
                          <a:spcPct val="100000"/>
                        </a:lnSpc>
                        <a:spcAft>
                          <a:spcPts val="1200"/>
                        </a:spcAft>
                      </a:pPr>
                      <a:r>
                        <a:rPr lang="en-US" sz="1400" b="0" baseline="0" dirty="0">
                          <a:latin typeface="Century Gothic"/>
                          <a:cs typeface="Century Gothic"/>
                        </a:rPr>
                        <a:t>Adult: </a:t>
                      </a:r>
                    </a:p>
                    <a:p>
                      <a:pPr algn="r">
                        <a:lnSpc>
                          <a:spcPct val="100000"/>
                        </a:lnSpc>
                        <a:spcAft>
                          <a:spcPts val="1200"/>
                        </a:spcAft>
                      </a:pPr>
                      <a:r>
                        <a:rPr lang="en-US" sz="1400" b="1" baseline="0" dirty="0">
                          <a:latin typeface="Century Gothic"/>
                          <a:cs typeface="Century Gothic"/>
                        </a:rPr>
                        <a:t>Child:</a:t>
                      </a:r>
                    </a:p>
                    <a:p>
                      <a:pPr algn="r">
                        <a:lnSpc>
                          <a:spcPct val="100000"/>
                        </a:lnSpc>
                        <a:spcAft>
                          <a:spcPts val="1200"/>
                        </a:spcAft>
                      </a:pPr>
                      <a:r>
                        <a:rPr lang="en-US" sz="1400" b="0" baseline="0" dirty="0">
                          <a:latin typeface="Century Gothic"/>
                          <a:cs typeface="Century Gothic"/>
                        </a:rPr>
                        <a:t>Adult: </a:t>
                      </a:r>
                    </a:p>
                    <a:p>
                      <a:pPr algn="r">
                        <a:lnSpc>
                          <a:spcPct val="100000"/>
                        </a:lnSpc>
                      </a:pPr>
                      <a:endParaRPr lang="en-US" sz="1400" b="1" baseline="0" dirty="0">
                        <a:latin typeface="Century Gothic"/>
                        <a:cs typeface="Century Gothic"/>
                      </a:endParaRPr>
                    </a:p>
                    <a:p>
                      <a:pPr algn="r">
                        <a:lnSpc>
                          <a:spcPct val="100000"/>
                        </a:lnSpc>
                      </a:pPr>
                      <a:endParaRPr lang="en-US" sz="1400" b="1" baseline="0" dirty="0">
                        <a:latin typeface="Century Gothic"/>
                        <a:cs typeface="Century Gothic"/>
                      </a:endParaRPr>
                    </a:p>
                    <a:p>
                      <a:pPr algn="r">
                        <a:lnSpc>
                          <a:spcPct val="100000"/>
                        </a:lnSpc>
                        <a:spcAft>
                          <a:spcPts val="1200"/>
                        </a:spcAft>
                      </a:pPr>
                      <a:r>
                        <a:rPr lang="en-US" sz="1400" b="1" baseline="0" dirty="0">
                          <a:latin typeface="Century Gothic"/>
                          <a:cs typeface="Century Gothic"/>
                        </a:rPr>
                        <a:t>Child:</a:t>
                      </a:r>
                    </a:p>
                    <a:p>
                      <a:pPr algn="r">
                        <a:lnSpc>
                          <a:spcPct val="100000"/>
                        </a:lnSpc>
                        <a:spcAft>
                          <a:spcPts val="1200"/>
                        </a:spcAft>
                      </a:pPr>
                      <a:r>
                        <a:rPr lang="en-US" sz="1400" b="0" baseline="0" dirty="0">
                          <a:latin typeface="Century Gothic"/>
                          <a:cs typeface="Century Gothic"/>
                        </a:rPr>
                        <a:t>Adult: </a:t>
                      </a:r>
                    </a:p>
                    <a:p>
                      <a:pPr algn="r">
                        <a:lnSpc>
                          <a:spcPct val="100000"/>
                        </a:lnSpc>
                        <a:spcAft>
                          <a:spcPts val="0"/>
                        </a:spcAft>
                      </a:pPr>
                      <a:endParaRPr lang="en-US" sz="1400" b="1" baseline="0" dirty="0">
                        <a:latin typeface="Century Gothic"/>
                        <a:cs typeface="Century Gothic"/>
                      </a:endParaRPr>
                    </a:p>
                    <a:p>
                      <a:pPr algn="r">
                        <a:lnSpc>
                          <a:spcPct val="100000"/>
                        </a:lnSpc>
                        <a:spcAft>
                          <a:spcPts val="1200"/>
                        </a:spcAft>
                      </a:pPr>
                      <a:r>
                        <a:rPr lang="en-US" sz="1400" b="1" baseline="0" dirty="0">
                          <a:latin typeface="Century Gothic"/>
                          <a:cs typeface="Century Gothic"/>
                        </a:rPr>
                        <a:t>Child:</a:t>
                      </a:r>
                      <a:endParaRPr lang="en-US" sz="1400" b="1">
                        <a:latin typeface="Century Gothic"/>
                        <a:cs typeface="Century Gothic"/>
                      </a:endParaRPr>
                    </a:p>
                  </a:txBody>
                  <a:tcPr>
                    <a:noFill/>
                  </a:tcPr>
                </a:tc>
                <a:tc>
                  <a:txBody>
                    <a:bodyPr/>
                    <a:lstStyle/>
                    <a:p>
                      <a:pPr>
                        <a:lnSpc>
                          <a:spcPct val="100000"/>
                        </a:lnSpc>
                        <a:spcAft>
                          <a:spcPts val="1200"/>
                        </a:spcAft>
                      </a:pPr>
                      <a:r>
                        <a:rPr lang="en-US" sz="1400" baseline="0" dirty="0">
                          <a:latin typeface="Century Gothic"/>
                          <a:cs typeface="Century Gothic"/>
                        </a:rPr>
                        <a:t>What was your favorite part of creating this piece of art?</a:t>
                      </a:r>
                    </a:p>
                    <a:p>
                      <a:pPr>
                        <a:lnSpc>
                          <a:spcPct val="100000"/>
                        </a:lnSpc>
                        <a:spcAft>
                          <a:spcPts val="1200"/>
                        </a:spcAft>
                      </a:pPr>
                      <a:r>
                        <a:rPr lang="en-US" sz="1400" b="1" baseline="0" dirty="0">
                          <a:latin typeface="Century Gothic"/>
                          <a:cs typeface="Century Gothic"/>
                        </a:rPr>
                        <a:t>I liked making the plane.</a:t>
                      </a:r>
                    </a:p>
                    <a:p>
                      <a:pPr>
                        <a:lnSpc>
                          <a:spcPct val="100000"/>
                        </a:lnSpc>
                        <a:spcAft>
                          <a:spcPts val="1200"/>
                        </a:spcAft>
                      </a:pPr>
                      <a:r>
                        <a:rPr lang="en-US" sz="1400" baseline="0" dirty="0">
                          <a:latin typeface="Century Gothic"/>
                          <a:cs typeface="Century Gothic"/>
                        </a:rPr>
                        <a:t>Oh, you made an airplane. Tell me how you made this airplane.</a:t>
                      </a:r>
                    </a:p>
                    <a:p>
                      <a:pPr>
                        <a:lnSpc>
                          <a:spcPct val="100000"/>
                        </a:lnSpc>
                        <a:spcAft>
                          <a:spcPts val="1200"/>
                        </a:spcAft>
                      </a:pPr>
                      <a:r>
                        <a:rPr lang="en-US" sz="1400" b="1" baseline="0" dirty="0">
                          <a:latin typeface="Century Gothic"/>
                          <a:cs typeface="Century Gothic"/>
                        </a:rPr>
                        <a:t>I drew on the paper and folded it up.</a:t>
                      </a:r>
                    </a:p>
                    <a:p>
                      <a:pPr>
                        <a:lnSpc>
                          <a:spcPct val="100000"/>
                        </a:lnSpc>
                        <a:spcAft>
                          <a:spcPts val="1200"/>
                        </a:spcAft>
                      </a:pPr>
                      <a:r>
                        <a:rPr lang="en-US" sz="1400" baseline="0" dirty="0">
                          <a:latin typeface="Century Gothic"/>
                          <a:cs typeface="Century Gothic"/>
                        </a:rPr>
                        <a:t>I see. You drew your design on the paper with markers and then folded the paper into an airplane. What is your next plan going to be?</a:t>
                      </a:r>
                    </a:p>
                    <a:p>
                      <a:pPr>
                        <a:lnSpc>
                          <a:spcPct val="100000"/>
                        </a:lnSpc>
                        <a:spcAft>
                          <a:spcPts val="1200"/>
                        </a:spcAft>
                      </a:pPr>
                      <a:r>
                        <a:rPr lang="en-US" sz="1400" b="1" baseline="0" dirty="0">
                          <a:latin typeface="Century Gothic"/>
                          <a:cs typeface="Century Gothic"/>
                        </a:rPr>
                        <a:t>I am going to fly it in the sky.</a:t>
                      </a:r>
                    </a:p>
                    <a:p>
                      <a:pPr>
                        <a:lnSpc>
                          <a:spcPct val="100000"/>
                        </a:lnSpc>
                        <a:spcAft>
                          <a:spcPts val="1200"/>
                        </a:spcAft>
                      </a:pPr>
                      <a:r>
                        <a:rPr lang="en-US" sz="1400" baseline="0" dirty="0">
                          <a:latin typeface="Century Gothic"/>
                          <a:cs typeface="Century Gothic"/>
                        </a:rPr>
                        <a:t>Very interesting, how do you know that your plane will fly?</a:t>
                      </a:r>
                    </a:p>
                    <a:p>
                      <a:pPr>
                        <a:lnSpc>
                          <a:spcPct val="100000"/>
                        </a:lnSpc>
                        <a:spcAft>
                          <a:spcPts val="1200"/>
                        </a:spcAft>
                      </a:pPr>
                      <a:r>
                        <a:rPr lang="en-US" sz="1400" b="1" baseline="0" dirty="0">
                          <a:latin typeface="Century Gothic"/>
                          <a:cs typeface="Century Gothic"/>
                        </a:rPr>
                        <a:t>Because I made these wings.</a:t>
                      </a:r>
                    </a:p>
                    <a:p>
                      <a:pPr lvl="0">
                        <a:lnSpc>
                          <a:spcPct val="100000"/>
                        </a:lnSpc>
                        <a:spcAft>
                          <a:spcPts val="1200"/>
                        </a:spcAft>
                        <a:buNone/>
                      </a:pPr>
                      <a:r>
                        <a:rPr lang="en-US" sz="1400" dirty="0">
                          <a:latin typeface="Century Gothic"/>
                          <a:cs typeface="Century Gothic"/>
                        </a:rPr>
                        <a:t>Oh, I see, so you think that the wings help the</a:t>
                      </a:r>
                      <a:r>
                        <a:rPr lang="en-US" sz="1400" baseline="0" dirty="0">
                          <a:latin typeface="Century Gothic"/>
                          <a:cs typeface="Century Gothic"/>
                        </a:rPr>
                        <a:t> </a:t>
                      </a:r>
                      <a:r>
                        <a:rPr lang="en-US" sz="1400" dirty="0">
                          <a:latin typeface="Century Gothic"/>
                          <a:cs typeface="Century Gothic"/>
                        </a:rPr>
                        <a:t>airplane fly. I think that is an excellent</a:t>
                      </a:r>
                      <a:r>
                        <a:rPr lang="en-US" sz="1400" baseline="0" dirty="0">
                          <a:latin typeface="Century Gothic"/>
                          <a:cs typeface="Century Gothic"/>
                        </a:rPr>
                        <a:t> </a:t>
                      </a:r>
                      <a:r>
                        <a:rPr lang="en-US" sz="1400" dirty="0">
                          <a:latin typeface="Century Gothic"/>
                          <a:cs typeface="Century Gothic"/>
                        </a:rPr>
                        <a:t>hypothesis. How will you test your idea that the wings will</a:t>
                      </a:r>
                      <a:r>
                        <a:rPr lang="en-US" sz="1400" baseline="0" dirty="0">
                          <a:latin typeface="Century Gothic"/>
                          <a:cs typeface="Century Gothic"/>
                        </a:rPr>
                        <a:t> make your plane fly?</a:t>
                      </a:r>
                      <a:endParaRPr lang="en-US" sz="1400" dirty="0"/>
                    </a:p>
                    <a:p>
                      <a:pPr>
                        <a:lnSpc>
                          <a:spcPct val="100000"/>
                        </a:lnSpc>
                        <a:spcAft>
                          <a:spcPts val="1200"/>
                        </a:spcAft>
                      </a:pPr>
                      <a:r>
                        <a:rPr lang="en-US" sz="1400" b="1" baseline="0" dirty="0">
                          <a:latin typeface="Century Gothic"/>
                          <a:cs typeface="Century Gothic"/>
                        </a:rPr>
                        <a:t>I will throw it. </a:t>
                      </a:r>
                      <a:r>
                        <a:rPr lang="en-US" sz="1400" baseline="0" dirty="0">
                          <a:latin typeface="Century Gothic"/>
                          <a:cs typeface="Century Gothic"/>
                        </a:rPr>
                        <a:t>(throws plane and laughs) </a:t>
                      </a:r>
                      <a:r>
                        <a:rPr lang="en-US" sz="1400" b="1" baseline="0" dirty="0">
                          <a:latin typeface="Century Gothic"/>
                          <a:cs typeface="Century Gothic"/>
                        </a:rPr>
                        <a:t>I did it!</a:t>
                      </a:r>
                    </a:p>
                    <a:p>
                      <a:pPr>
                        <a:lnSpc>
                          <a:spcPct val="100000"/>
                        </a:lnSpc>
                        <a:spcAft>
                          <a:spcPts val="1200"/>
                        </a:spcAft>
                      </a:pPr>
                      <a:r>
                        <a:rPr lang="en-US" sz="1400" baseline="0" dirty="0">
                          <a:latin typeface="Century Gothic"/>
                          <a:cs typeface="Century Gothic"/>
                        </a:rPr>
                        <a:t>Yes, your airplane soared across the table! How do you think you could make your airplane fly higher?</a:t>
                      </a:r>
                    </a:p>
                    <a:p>
                      <a:pPr>
                        <a:lnSpc>
                          <a:spcPct val="100000"/>
                        </a:lnSpc>
                        <a:spcAft>
                          <a:spcPts val="1200"/>
                        </a:spcAft>
                      </a:pPr>
                      <a:r>
                        <a:rPr lang="en-US" sz="1400" b="1" baseline="0" dirty="0">
                          <a:latin typeface="Century Gothic"/>
                          <a:cs typeface="Century Gothic"/>
                        </a:rPr>
                        <a:t>I will make it another wing</a:t>
                      </a:r>
                      <a:r>
                        <a:rPr lang="en-US" sz="1400" baseline="0" dirty="0">
                          <a:latin typeface="Century Gothic"/>
                          <a:cs typeface="Century Gothic"/>
                        </a:rPr>
                        <a:t>.</a:t>
                      </a:r>
                      <a:endParaRPr lang="en-US" sz="1400" dirty="0">
                        <a:latin typeface="Century Gothic"/>
                        <a:cs typeface="Century Gothic"/>
                      </a:endParaRPr>
                    </a:p>
                  </a:txBody>
                  <a:tcPr>
                    <a:no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ADB136F9-6074-C9B2-6EDD-FC67977665C1}"/>
              </a:ext>
            </a:extLst>
          </p:cNvPr>
          <p:cNvSpPr txBox="1"/>
          <p:nvPr/>
        </p:nvSpPr>
        <p:spPr>
          <a:xfrm>
            <a:off x="161493" y="5946526"/>
            <a:ext cx="5679890" cy="276999"/>
          </a:xfrm>
          <a:prstGeom prst="rect">
            <a:avLst/>
          </a:prstGeom>
          <a:noFill/>
        </p:spPr>
        <p:txBody>
          <a:bodyPr wrap="square" rtlCol="0">
            <a:spAutoFit/>
          </a:bodyPr>
          <a:lstStyle/>
          <a:p>
            <a:r>
              <a:rPr lang="en-US" sz="1200"/>
              <a:t>Source: </a:t>
            </a:r>
            <a:r>
              <a:rPr lang="en-US" sz="1200">
                <a:hlinkClick r:id="rId3"/>
              </a:rPr>
              <a:t>Thick and Thin Conversations | HeadStart.gov</a:t>
            </a:r>
            <a:endParaRPr lang="en-US" sz="1200"/>
          </a:p>
        </p:txBody>
      </p:sp>
    </p:spTree>
    <p:extLst>
      <p:ext uri="{BB962C8B-B14F-4D97-AF65-F5344CB8AC3E}">
        <p14:creationId xmlns:p14="http://schemas.microsoft.com/office/powerpoint/2010/main" val="404901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09CC2-13AF-3E05-3AED-88BF4665BB54}"/>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54FB8C37-B0BC-57D9-A7EC-0BFDE65D3010}"/>
              </a:ext>
            </a:extLst>
          </p:cNvPr>
          <p:cNvSpPr txBox="1">
            <a:spLocks/>
          </p:cNvSpPr>
          <p:nvPr/>
        </p:nvSpPr>
        <p:spPr>
          <a:xfrm>
            <a:off x="2751968" y="539750"/>
            <a:ext cx="6679635" cy="483928"/>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bg2"/>
                </a:solidFill>
              </a:rPr>
              <a:t>TALKING WITH YOUR CHILD</a:t>
            </a:r>
            <a:endParaRPr lang="en-US" sz="3600" b="1" dirty="0">
              <a:solidFill>
                <a:schemeClr val="bg2"/>
              </a:solidFill>
              <a:ea typeface="Calibri"/>
              <a:cs typeface="Calibri"/>
            </a:endParaRPr>
          </a:p>
        </p:txBody>
      </p:sp>
      <p:sp>
        <p:nvSpPr>
          <p:cNvPr id="7" name="TextBox 6">
            <a:extLst>
              <a:ext uri="{FF2B5EF4-FFF2-40B4-BE49-F238E27FC236}">
                <a16:creationId xmlns:a16="http://schemas.microsoft.com/office/drawing/2014/main" id="{AEF86ADE-E59E-3395-4674-226518362D85}"/>
              </a:ext>
            </a:extLst>
          </p:cNvPr>
          <p:cNvSpPr txBox="1"/>
          <p:nvPr/>
        </p:nvSpPr>
        <p:spPr>
          <a:xfrm>
            <a:off x="108857" y="6009752"/>
            <a:ext cx="5732526" cy="276999"/>
          </a:xfrm>
          <a:prstGeom prst="rect">
            <a:avLst/>
          </a:prstGeom>
          <a:noFill/>
        </p:spPr>
        <p:txBody>
          <a:bodyPr wrap="square" rtlCol="0">
            <a:spAutoFit/>
          </a:bodyPr>
          <a:lstStyle/>
          <a:p>
            <a:r>
              <a:rPr lang="en-US" sz="1200"/>
              <a:t>Source: </a:t>
            </a:r>
            <a:r>
              <a:rPr lang="en-US" sz="1200">
                <a:hlinkClick r:id="rId3"/>
              </a:rPr>
              <a:t>Thick and Thin Conversations | HeadStart.gov</a:t>
            </a:r>
            <a:endParaRPr lang="en-US" sz="1200"/>
          </a:p>
        </p:txBody>
      </p:sp>
      <p:grpSp>
        <p:nvGrpSpPr>
          <p:cNvPr id="14" name="Group 13" descr="Tips for Families &quot;Thick and Thin Conversations&quot;">
            <a:extLst>
              <a:ext uri="{FF2B5EF4-FFF2-40B4-BE49-F238E27FC236}">
                <a16:creationId xmlns:a16="http://schemas.microsoft.com/office/drawing/2014/main" id="{1B36E664-257E-6801-C092-0536003FAE37}"/>
              </a:ext>
            </a:extLst>
          </p:cNvPr>
          <p:cNvGrpSpPr/>
          <p:nvPr/>
        </p:nvGrpSpPr>
        <p:grpSpPr>
          <a:xfrm>
            <a:off x="108857" y="1065245"/>
            <a:ext cx="4231851" cy="4949506"/>
            <a:chOff x="242178" y="559201"/>
            <a:chExt cx="4871413" cy="5525824"/>
          </a:xfrm>
        </p:grpSpPr>
        <p:pic>
          <p:nvPicPr>
            <p:cNvPr id="9" name="Picture 8" descr="thick&#10;&#10;AI-generated content may be incorrect.">
              <a:extLst>
                <a:ext uri="{FF2B5EF4-FFF2-40B4-BE49-F238E27FC236}">
                  <a16:creationId xmlns:a16="http://schemas.microsoft.com/office/drawing/2014/main" id="{1A5059D3-1849-9891-43BB-BFBBC462C48E}"/>
                </a:ext>
              </a:extLst>
            </p:cNvPr>
            <p:cNvPicPr>
              <a:picLocks noChangeAspect="1"/>
            </p:cNvPicPr>
            <p:nvPr/>
          </p:nvPicPr>
          <p:blipFill>
            <a:blip r:embed="rId4"/>
            <a:stretch>
              <a:fillRect/>
            </a:stretch>
          </p:blipFill>
          <p:spPr>
            <a:xfrm>
              <a:off x="242178" y="559201"/>
              <a:ext cx="4871413" cy="5525824"/>
            </a:xfrm>
            <a:prstGeom prst="rect">
              <a:avLst/>
            </a:prstGeom>
          </p:spPr>
        </p:pic>
        <p:sp>
          <p:nvSpPr>
            <p:cNvPr id="10" name="Rectangle 9">
              <a:extLst>
                <a:ext uri="{FF2B5EF4-FFF2-40B4-BE49-F238E27FC236}">
                  <a16:creationId xmlns:a16="http://schemas.microsoft.com/office/drawing/2014/main" id="{9B19EAB7-8DEB-8E53-9A19-FE437005D82C}"/>
                </a:ext>
              </a:extLst>
            </p:cNvPr>
            <p:cNvSpPr/>
            <p:nvPr/>
          </p:nvSpPr>
          <p:spPr>
            <a:xfrm>
              <a:off x="408938" y="2677886"/>
              <a:ext cx="3418115" cy="751114"/>
            </a:xfrm>
            <a:prstGeom prst="rect">
              <a:avLst/>
            </a:prstGeom>
            <a:noFill/>
            <a:ln w="57150">
              <a:solidFill>
                <a:schemeClr val="accent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1089B3B-6BDC-C233-26B2-967C0E7F6FAF}"/>
                </a:ext>
              </a:extLst>
            </p:cNvPr>
            <p:cNvSpPr/>
            <p:nvPr/>
          </p:nvSpPr>
          <p:spPr>
            <a:xfrm>
              <a:off x="408937" y="3831771"/>
              <a:ext cx="3418115" cy="2253254"/>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loud 7">
            <a:extLst>
              <a:ext uri="{FF2B5EF4-FFF2-40B4-BE49-F238E27FC236}">
                <a16:creationId xmlns:a16="http://schemas.microsoft.com/office/drawing/2014/main" id="{50A18394-C173-83A1-4904-50B8539D6F21}"/>
              </a:ext>
            </a:extLst>
          </p:cNvPr>
          <p:cNvSpPr/>
          <p:nvPr/>
        </p:nvSpPr>
        <p:spPr>
          <a:xfrm>
            <a:off x="9796189" y="1610983"/>
            <a:ext cx="1419390" cy="627646"/>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ea typeface="Calibri"/>
                <a:cs typeface="Calibri"/>
              </a:rPr>
              <a:t>Activity</a:t>
            </a:r>
            <a:endParaRPr lang="en-US"/>
          </a:p>
        </p:txBody>
      </p:sp>
      <p:sp>
        <p:nvSpPr>
          <p:cNvPr id="12" name="TextBox 11">
            <a:extLst>
              <a:ext uri="{FF2B5EF4-FFF2-40B4-BE49-F238E27FC236}">
                <a16:creationId xmlns:a16="http://schemas.microsoft.com/office/drawing/2014/main" id="{793B1067-5B35-C83F-E97A-688011A0EB69}"/>
              </a:ext>
            </a:extLst>
          </p:cNvPr>
          <p:cNvSpPr txBox="1"/>
          <p:nvPr/>
        </p:nvSpPr>
        <p:spPr>
          <a:xfrm>
            <a:off x="5093645" y="1960071"/>
            <a:ext cx="579060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cs typeface="Calibri"/>
              </a:rPr>
              <a:t>Your turn to practice!</a:t>
            </a:r>
            <a:endParaRPr lang="en-US" sz="3200"/>
          </a:p>
        </p:txBody>
      </p:sp>
      <p:sp>
        <p:nvSpPr>
          <p:cNvPr id="3" name="TextBox 2">
            <a:extLst>
              <a:ext uri="{FF2B5EF4-FFF2-40B4-BE49-F238E27FC236}">
                <a16:creationId xmlns:a16="http://schemas.microsoft.com/office/drawing/2014/main" id="{86848F2B-CB4F-F86F-7463-22ACF56E3B74}"/>
              </a:ext>
            </a:extLst>
          </p:cNvPr>
          <p:cNvSpPr txBox="1"/>
          <p:nvPr/>
        </p:nvSpPr>
        <p:spPr>
          <a:xfrm>
            <a:off x="5043734" y="2907397"/>
            <a:ext cx="6546255" cy="2554545"/>
          </a:xfrm>
          <a:prstGeom prst="rect">
            <a:avLst/>
          </a:prstGeom>
          <a:noFill/>
        </p:spPr>
        <p:txBody>
          <a:bodyPr wrap="square" lIns="91440" tIns="45720" rIns="91440" bIns="45720" rtlCol="0" anchor="t">
            <a:spAutoFit/>
          </a:bodyPr>
          <a:lstStyle/>
          <a:p>
            <a:r>
              <a:rPr lang="en-US" sz="3200">
                <a:solidFill>
                  <a:srgbClr val="444444"/>
                </a:solidFill>
              </a:rPr>
              <a:t>Using the </a:t>
            </a:r>
            <a:r>
              <a:rPr lang="en-US" sz="3200" u="sng">
                <a:solidFill>
                  <a:srgbClr val="444444"/>
                </a:solidFill>
              </a:rPr>
              <a:t>Tips for Families: Thick and Thin Conversations </a:t>
            </a:r>
            <a:r>
              <a:rPr lang="en-US" sz="3200">
                <a:solidFill>
                  <a:srgbClr val="444444"/>
                </a:solidFill>
              </a:rPr>
              <a:t>handout, work with someone sitting close to you to role play the </a:t>
            </a:r>
            <a:r>
              <a:rPr lang="en-US" sz="3200" b="1">
                <a:solidFill>
                  <a:srgbClr val="444444"/>
                </a:solidFill>
                <a:highlight>
                  <a:srgbClr val="FF00FF"/>
                </a:highlight>
              </a:rPr>
              <a:t>Thin Conversation</a:t>
            </a:r>
            <a:r>
              <a:rPr lang="en-US" sz="3200" b="1">
                <a:solidFill>
                  <a:srgbClr val="444444"/>
                </a:solidFill>
              </a:rPr>
              <a:t> </a:t>
            </a:r>
            <a:r>
              <a:rPr lang="en-US" sz="3200">
                <a:solidFill>
                  <a:srgbClr val="444444"/>
                </a:solidFill>
              </a:rPr>
              <a:t>and the </a:t>
            </a:r>
            <a:r>
              <a:rPr lang="en-US" sz="3200" b="1">
                <a:solidFill>
                  <a:srgbClr val="444444"/>
                </a:solidFill>
                <a:highlight>
                  <a:srgbClr val="FFFF00"/>
                </a:highlight>
              </a:rPr>
              <a:t>Thick Conversation</a:t>
            </a:r>
            <a:r>
              <a:rPr lang="en-US" sz="3200">
                <a:solidFill>
                  <a:srgbClr val="444444"/>
                </a:solidFill>
              </a:rPr>
              <a:t>.</a:t>
            </a:r>
            <a:endParaRPr lang="en-US" sz="3200"/>
          </a:p>
        </p:txBody>
      </p:sp>
      <p:pic>
        <p:nvPicPr>
          <p:cNvPr id="11" name="Picture 10" descr="Pink backpack">
            <a:extLst>
              <a:ext uri="{FF2B5EF4-FFF2-40B4-BE49-F238E27FC236}">
                <a16:creationId xmlns:a16="http://schemas.microsoft.com/office/drawing/2014/main" id="{B0B0C203-034C-BC58-56E9-B4599A60E65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670284" y="5433434"/>
            <a:ext cx="1279538" cy="1303182"/>
          </a:xfrm>
          <a:prstGeom prst="rect">
            <a:avLst/>
          </a:prstGeom>
        </p:spPr>
      </p:pic>
    </p:spTree>
    <p:extLst>
      <p:ext uri="{BB962C8B-B14F-4D97-AF65-F5344CB8AC3E}">
        <p14:creationId xmlns:p14="http://schemas.microsoft.com/office/powerpoint/2010/main" val="4246870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E86AD-15E7-842E-9EC9-389A7FC05B74}"/>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A481EC6-7D34-6E1A-4ED4-EB808E05F724}"/>
              </a:ext>
            </a:extLst>
          </p:cNvPr>
          <p:cNvSpPr txBox="1">
            <a:spLocks/>
          </p:cNvSpPr>
          <p:nvPr/>
        </p:nvSpPr>
        <p:spPr>
          <a:xfrm>
            <a:off x="2677885" y="0"/>
            <a:ext cx="6679635" cy="483928"/>
          </a:xfrm>
          <a:prstGeom prst="rect">
            <a:avLst/>
          </a:prstGeom>
          <a:solidFill>
            <a:schemeClr val="tx2">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a:solidFill>
                  <a:schemeClr val="bg1">
                    <a:lumMod val="50000"/>
                  </a:schemeClr>
                </a:solidFill>
              </a:rPr>
              <a:t>TALKING WITH YOUR CHILD</a:t>
            </a:r>
          </a:p>
        </p:txBody>
      </p:sp>
      <p:grpSp>
        <p:nvGrpSpPr>
          <p:cNvPr id="12" name="Group 11" descr="Tips for Families &quot;Thick and Thin Conversations&quot;">
            <a:extLst>
              <a:ext uri="{FF2B5EF4-FFF2-40B4-BE49-F238E27FC236}">
                <a16:creationId xmlns:a16="http://schemas.microsoft.com/office/drawing/2014/main" id="{7EC2A451-62DF-BACE-FF90-1DCB7D2F9A9F}"/>
              </a:ext>
            </a:extLst>
          </p:cNvPr>
          <p:cNvGrpSpPr/>
          <p:nvPr/>
        </p:nvGrpSpPr>
        <p:grpSpPr>
          <a:xfrm>
            <a:off x="337457" y="1080062"/>
            <a:ext cx="4155651" cy="5003481"/>
            <a:chOff x="242178" y="559201"/>
            <a:chExt cx="4871413" cy="5525824"/>
          </a:xfrm>
        </p:grpSpPr>
        <p:pic>
          <p:nvPicPr>
            <p:cNvPr id="6" name="Picture 5" descr="thick&#10;&#10;AI-generated content may be incorrect.">
              <a:extLst>
                <a:ext uri="{FF2B5EF4-FFF2-40B4-BE49-F238E27FC236}">
                  <a16:creationId xmlns:a16="http://schemas.microsoft.com/office/drawing/2014/main" id="{6E9F1E4E-2B31-C72B-3EE9-7B18C95E36DF}"/>
                </a:ext>
              </a:extLst>
            </p:cNvPr>
            <p:cNvPicPr>
              <a:picLocks noChangeAspect="1"/>
            </p:cNvPicPr>
            <p:nvPr/>
          </p:nvPicPr>
          <p:blipFill>
            <a:blip r:embed="rId3"/>
            <a:stretch>
              <a:fillRect/>
            </a:stretch>
          </p:blipFill>
          <p:spPr>
            <a:xfrm>
              <a:off x="242178" y="559201"/>
              <a:ext cx="4871413" cy="5525824"/>
            </a:xfrm>
            <a:prstGeom prst="rect">
              <a:avLst/>
            </a:prstGeom>
          </p:spPr>
        </p:pic>
        <p:sp>
          <p:nvSpPr>
            <p:cNvPr id="4" name="Rectangle 3">
              <a:extLst>
                <a:ext uri="{FF2B5EF4-FFF2-40B4-BE49-F238E27FC236}">
                  <a16:creationId xmlns:a16="http://schemas.microsoft.com/office/drawing/2014/main" id="{75128FE3-133D-AF5A-511F-18260E3BC57D}"/>
                </a:ext>
              </a:extLst>
            </p:cNvPr>
            <p:cNvSpPr/>
            <p:nvPr/>
          </p:nvSpPr>
          <p:spPr>
            <a:xfrm>
              <a:off x="408938" y="2677886"/>
              <a:ext cx="3418115" cy="751114"/>
            </a:xfrm>
            <a:prstGeom prst="rect">
              <a:avLst/>
            </a:prstGeom>
            <a:noFill/>
            <a:ln w="57150">
              <a:solidFill>
                <a:schemeClr val="accent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6B472-B154-B96E-BA91-455F1C5C7E93}"/>
                </a:ext>
              </a:extLst>
            </p:cNvPr>
            <p:cNvSpPr/>
            <p:nvPr/>
          </p:nvSpPr>
          <p:spPr>
            <a:xfrm>
              <a:off x="408937" y="3831771"/>
              <a:ext cx="3418115" cy="2253254"/>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B18C9A32-24BB-E60E-FE0F-9CF88ED4C4A1}"/>
              </a:ext>
            </a:extLst>
          </p:cNvPr>
          <p:cNvSpPr txBox="1"/>
          <p:nvPr/>
        </p:nvSpPr>
        <p:spPr>
          <a:xfrm>
            <a:off x="108857" y="6009752"/>
            <a:ext cx="5732526" cy="276999"/>
          </a:xfrm>
          <a:prstGeom prst="rect">
            <a:avLst/>
          </a:prstGeom>
          <a:noFill/>
        </p:spPr>
        <p:txBody>
          <a:bodyPr wrap="square" rtlCol="0">
            <a:spAutoFit/>
          </a:bodyPr>
          <a:lstStyle/>
          <a:p>
            <a:r>
              <a:rPr lang="en-US" sz="1200"/>
              <a:t>Source: </a:t>
            </a:r>
            <a:r>
              <a:rPr lang="en-US" sz="1200">
                <a:hlinkClick r:id="rId4"/>
              </a:rPr>
              <a:t>Thick and Thin Conversations | HeadStart.gov</a:t>
            </a:r>
            <a:endParaRPr lang="en-US" sz="1200"/>
          </a:p>
        </p:txBody>
      </p:sp>
      <p:sp>
        <p:nvSpPr>
          <p:cNvPr id="9" name="Cloud 8">
            <a:extLst>
              <a:ext uri="{FF2B5EF4-FFF2-40B4-BE49-F238E27FC236}">
                <a16:creationId xmlns:a16="http://schemas.microsoft.com/office/drawing/2014/main" id="{4F3F2560-948C-0A99-5370-13DBA1355578}"/>
              </a:ext>
            </a:extLst>
          </p:cNvPr>
          <p:cNvSpPr/>
          <p:nvPr/>
        </p:nvSpPr>
        <p:spPr>
          <a:xfrm>
            <a:off x="9964464" y="768550"/>
            <a:ext cx="1419390" cy="627646"/>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ea typeface="Calibri"/>
                <a:cs typeface="Calibri"/>
              </a:rPr>
              <a:t>Activity</a:t>
            </a:r>
            <a:endParaRPr lang="en-US"/>
          </a:p>
        </p:txBody>
      </p:sp>
      <p:sp>
        <p:nvSpPr>
          <p:cNvPr id="3" name="TextBox 2">
            <a:extLst>
              <a:ext uri="{FF2B5EF4-FFF2-40B4-BE49-F238E27FC236}">
                <a16:creationId xmlns:a16="http://schemas.microsoft.com/office/drawing/2014/main" id="{82007412-D886-D0BD-380B-FAEAE040E0A0}"/>
              </a:ext>
            </a:extLst>
          </p:cNvPr>
          <p:cNvSpPr txBox="1"/>
          <p:nvPr/>
        </p:nvSpPr>
        <p:spPr>
          <a:xfrm>
            <a:off x="5142310" y="1421141"/>
            <a:ext cx="6546255" cy="3170099"/>
          </a:xfrm>
          <a:prstGeom prst="rect">
            <a:avLst/>
          </a:prstGeom>
          <a:noFill/>
        </p:spPr>
        <p:txBody>
          <a:bodyPr wrap="square" rtlCol="0">
            <a:spAutoFit/>
          </a:bodyPr>
          <a:lstStyle/>
          <a:p>
            <a:r>
              <a:rPr lang="en-US" sz="3200"/>
              <a:t>Share Out:</a:t>
            </a:r>
          </a:p>
          <a:p>
            <a:pPr marL="457200" indent="-457200">
              <a:buFont typeface="Arial" panose="020B0604020202020204" pitchFamily="34" charset="0"/>
              <a:buChar char="•"/>
            </a:pPr>
            <a:r>
              <a:rPr lang="en-US" sz="2800"/>
              <a:t>What stood out or resonated with you as you were role playing?</a:t>
            </a:r>
          </a:p>
          <a:p>
            <a:pPr marL="457200" indent="-457200">
              <a:buFont typeface="Arial" panose="020B0604020202020204" pitchFamily="34" charset="0"/>
              <a:buChar char="•"/>
            </a:pPr>
            <a:r>
              <a:rPr lang="en-US" sz="2800"/>
              <a:t>What did you enjoy about practicing a thick conversation?</a:t>
            </a:r>
          </a:p>
          <a:p>
            <a:pPr marL="457200" indent="-457200">
              <a:buFont typeface="Arial" panose="020B0604020202020204" pitchFamily="34" charset="0"/>
              <a:buChar char="•"/>
            </a:pPr>
            <a:r>
              <a:rPr lang="en-US" sz="2800"/>
              <a:t>Did you identify any obstacles or barriers?</a:t>
            </a:r>
          </a:p>
        </p:txBody>
      </p:sp>
      <p:pic>
        <p:nvPicPr>
          <p:cNvPr id="11" name="Picture 10" descr="Pink backpack">
            <a:extLst>
              <a:ext uri="{FF2B5EF4-FFF2-40B4-BE49-F238E27FC236}">
                <a16:creationId xmlns:a16="http://schemas.microsoft.com/office/drawing/2014/main" id="{92D0BB0E-A0FF-6BB0-F803-F1F3152F285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670284" y="5433434"/>
            <a:ext cx="1279538" cy="1303182"/>
          </a:xfrm>
          <a:prstGeom prst="rect">
            <a:avLst/>
          </a:prstGeom>
        </p:spPr>
      </p:pic>
    </p:spTree>
    <p:extLst>
      <p:ext uri="{BB962C8B-B14F-4D97-AF65-F5344CB8AC3E}">
        <p14:creationId xmlns:p14="http://schemas.microsoft.com/office/powerpoint/2010/main" val="2593013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08EECE4-DA97-9DD0-6E91-A9926A735AE1}"/>
              </a:ext>
            </a:extLst>
          </p:cNvPr>
          <p:cNvSpPr txBox="1">
            <a:spLocks/>
          </p:cNvSpPr>
          <p:nvPr/>
        </p:nvSpPr>
        <p:spPr>
          <a:xfrm>
            <a:off x="2127494" y="500641"/>
            <a:ext cx="7929434" cy="62489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b="1" dirty="0">
                <a:solidFill>
                  <a:schemeClr val="bg2"/>
                </a:solidFill>
              </a:rPr>
              <a:t>TALKING WITH YOUR CHILD</a:t>
            </a:r>
            <a:endParaRPr lang="en-US" sz="4000" b="1">
              <a:solidFill>
                <a:schemeClr val="bg2"/>
              </a:solidFill>
              <a:ea typeface="Calibri"/>
              <a:cs typeface="Calibri"/>
            </a:endParaRPr>
          </a:p>
        </p:txBody>
      </p:sp>
      <p:sp>
        <p:nvSpPr>
          <p:cNvPr id="2" name="Title 1"/>
          <p:cNvSpPr>
            <a:spLocks noGrp="1"/>
          </p:cNvSpPr>
          <p:nvPr>
            <p:ph type="title"/>
          </p:nvPr>
        </p:nvSpPr>
        <p:spPr>
          <a:xfrm>
            <a:off x="439610" y="1360448"/>
            <a:ext cx="10228390" cy="715357"/>
          </a:xfrm>
        </p:spPr>
        <p:txBody>
          <a:bodyPr>
            <a:noAutofit/>
          </a:bodyPr>
          <a:lstStyle/>
          <a:p>
            <a:r>
              <a:rPr lang="en-US" sz="3600"/>
              <a:t>Review: Engaging your child in conversations involves…</a:t>
            </a:r>
          </a:p>
        </p:txBody>
      </p:sp>
      <p:sp>
        <p:nvSpPr>
          <p:cNvPr id="3" name="Content Placeholder 2"/>
          <p:cNvSpPr>
            <a:spLocks noGrp="1"/>
          </p:cNvSpPr>
          <p:nvPr>
            <p:ph idx="1"/>
          </p:nvPr>
        </p:nvSpPr>
        <p:spPr>
          <a:xfrm>
            <a:off x="441727" y="2467641"/>
            <a:ext cx="7505404" cy="3039623"/>
          </a:xfrm>
        </p:spPr>
        <p:txBody>
          <a:bodyPr>
            <a:noAutofit/>
          </a:bodyPr>
          <a:lstStyle/>
          <a:p>
            <a:pPr marL="256032" indent="-256032">
              <a:spcBef>
                <a:spcPts val="1776"/>
              </a:spcBef>
              <a:buSzPct val="80000"/>
            </a:pPr>
            <a:r>
              <a:rPr lang="en-US" sz="2400"/>
              <a:t>Actively listening to what your child says.</a:t>
            </a:r>
          </a:p>
          <a:p>
            <a:pPr marL="256032" indent="-256032">
              <a:spcBef>
                <a:spcPts val="1776"/>
              </a:spcBef>
              <a:buSzPct val="80000"/>
            </a:pPr>
            <a:r>
              <a:rPr lang="en-US" sz="2400"/>
              <a:t>Matching the tone and feelings of the conversation to your child’s emotions.</a:t>
            </a:r>
          </a:p>
          <a:p>
            <a:pPr marL="256032" indent="-256032">
              <a:spcBef>
                <a:spcPts val="1776"/>
              </a:spcBef>
              <a:buSzPct val="80000"/>
            </a:pPr>
            <a:r>
              <a:rPr lang="en-US" sz="2400"/>
              <a:t>Building on your child’s experiences and interests. </a:t>
            </a:r>
          </a:p>
          <a:p>
            <a:pPr marL="256032" indent="-256032">
              <a:spcBef>
                <a:spcPts val="1776"/>
              </a:spcBef>
              <a:buSzPct val="80000"/>
            </a:pPr>
            <a:r>
              <a:rPr lang="en-US" sz="2400"/>
              <a:t>Promoting many back-and-forth verbal exchanges between partners in the conversation.</a:t>
            </a:r>
          </a:p>
        </p:txBody>
      </p:sp>
      <p:pic>
        <p:nvPicPr>
          <p:cNvPr id="4" name="Picture 3" descr="A person teaching a group of children&#10;&#10;"/>
          <p:cNvPicPr>
            <a:picLocks noChangeAspect="1"/>
          </p:cNvPicPr>
          <p:nvPr/>
        </p:nvPicPr>
        <p:blipFill rotWithShape="1">
          <a:blip r:embed="rId3" cstate="email">
            <a:extLst>
              <a:ext uri="{28A0092B-C50C-407E-A947-70E740481C1C}">
                <a14:useLocalDpi xmlns:a14="http://schemas.microsoft.com/office/drawing/2010/main" val="0"/>
              </a:ext>
            </a:extLst>
          </a:blip>
          <a:srcRect t="16738" r="3014"/>
          <a:stretch/>
        </p:blipFill>
        <p:spPr>
          <a:xfrm>
            <a:off x="8993547" y="2035551"/>
            <a:ext cx="2553040" cy="3287659"/>
          </a:xfrm>
          <a:prstGeom prst="rect">
            <a:avLst/>
          </a:prstGeom>
          <a:ln w="38100" cmpd="sng">
            <a:solidFill>
              <a:srgbClr val="FFA72C"/>
            </a:solidFill>
          </a:ln>
        </p:spPr>
      </p:pic>
      <p:sp>
        <p:nvSpPr>
          <p:cNvPr id="6" name="TextBox 5">
            <a:extLst>
              <a:ext uri="{C183D7F6-B498-43B3-948B-1728B52AA6E4}">
                <adec:decorative xmlns:adec="http://schemas.microsoft.com/office/drawing/2017/decorative" val="1"/>
              </a:ext>
            </a:extLst>
          </p:cNvPr>
          <p:cNvSpPr txBox="1"/>
          <p:nvPr/>
        </p:nvSpPr>
        <p:spPr>
          <a:xfrm>
            <a:off x="9804625" y="6453826"/>
            <a:ext cx="184666" cy="369332"/>
          </a:xfrm>
          <a:prstGeom prst="rect">
            <a:avLst/>
          </a:prstGeom>
          <a:noFill/>
        </p:spPr>
        <p:txBody>
          <a:bodyPr wrap="none" rtlCol="0">
            <a:spAutoFit/>
          </a:bodyPr>
          <a:lstStyle/>
          <a:p>
            <a:endParaRPr lang="en-US"/>
          </a:p>
        </p:txBody>
      </p:sp>
      <p:sp>
        <p:nvSpPr>
          <p:cNvPr id="5" name="TextBox 4">
            <a:extLst>
              <a:ext uri="{FF2B5EF4-FFF2-40B4-BE49-F238E27FC236}">
                <a16:creationId xmlns:a16="http://schemas.microsoft.com/office/drawing/2014/main" id="{AC174228-026F-101E-EE87-18B03097B7D8}"/>
              </a:ext>
            </a:extLst>
          </p:cNvPr>
          <p:cNvSpPr txBox="1"/>
          <p:nvPr/>
        </p:nvSpPr>
        <p:spPr>
          <a:xfrm>
            <a:off x="161493" y="5946526"/>
            <a:ext cx="5679890" cy="276999"/>
          </a:xfrm>
          <a:prstGeom prst="rect">
            <a:avLst/>
          </a:prstGeom>
          <a:noFill/>
        </p:spPr>
        <p:txBody>
          <a:bodyPr wrap="square" rtlCol="0">
            <a:spAutoFit/>
          </a:bodyPr>
          <a:lstStyle/>
          <a:p>
            <a:r>
              <a:rPr lang="en-US" sz="1200"/>
              <a:t>Source: </a:t>
            </a:r>
            <a:r>
              <a:rPr lang="en-US" sz="1200">
                <a:hlinkClick r:id="rId4"/>
              </a:rPr>
              <a:t>Thick and Thin Conversations | HeadStart.gov</a:t>
            </a:r>
            <a:endParaRPr lang="en-US" sz="1200"/>
          </a:p>
        </p:txBody>
      </p:sp>
    </p:spTree>
    <p:extLst>
      <p:ext uri="{BB962C8B-B14F-4D97-AF65-F5344CB8AC3E}">
        <p14:creationId xmlns:p14="http://schemas.microsoft.com/office/powerpoint/2010/main" val="2428378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6F735-E873-7D3B-A10B-49D4C21CB3D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4E9555-4F55-446D-4041-8C635AA02F71}"/>
              </a:ext>
            </a:extLst>
          </p:cNvPr>
          <p:cNvSpPr txBox="1"/>
          <p:nvPr/>
        </p:nvSpPr>
        <p:spPr>
          <a:xfrm>
            <a:off x="790537" y="509074"/>
            <a:ext cx="977404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200" b="1">
                <a:ea typeface="Calibri"/>
                <a:cs typeface="Calibri"/>
              </a:rPr>
              <a:t>Learn About Supporting Your Child’s Early Literacy Development</a:t>
            </a:r>
            <a:endParaRPr lang="en-US" sz="4200" b="1"/>
          </a:p>
        </p:txBody>
      </p:sp>
      <p:sp>
        <p:nvSpPr>
          <p:cNvPr id="3" name="TextBox 2">
            <a:extLst>
              <a:ext uri="{FF2B5EF4-FFF2-40B4-BE49-F238E27FC236}">
                <a16:creationId xmlns:a16="http://schemas.microsoft.com/office/drawing/2014/main" id="{0EBCB669-2CD3-ADC2-A9C8-08B0536E78DF}"/>
              </a:ext>
            </a:extLst>
          </p:cNvPr>
          <p:cNvSpPr txBox="1"/>
          <p:nvPr/>
        </p:nvSpPr>
        <p:spPr>
          <a:xfrm>
            <a:off x="565525" y="2062675"/>
            <a:ext cx="11061662"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chemeClr val="bg2"/>
                </a:solidFill>
                <a:ea typeface="+mn-lt"/>
                <a:cs typeface="+mn-lt"/>
              </a:rPr>
              <a:t>F</a:t>
            </a:r>
            <a:r>
              <a:rPr lang="en-US" sz="2800" dirty="0">
                <a:solidFill>
                  <a:schemeClr val="bg2"/>
                </a:solidFill>
                <a:ea typeface="+mn-lt"/>
                <a:cs typeface="+mn-lt"/>
              </a:rPr>
              <a:t>amilies who support literacy development at home can strengthen their child’s reading skills, comprehension, language growth, and overall confidence as a reader. These everyday efforts can also boost a child’s interest in reading, improve their attitude toward reading, and help them stay focused. This workshop is part of a larger series highlighting the key roles families play in supporting children’s literacy success.</a:t>
            </a:r>
            <a:endParaRPr lang="en-US" sz="2800" dirty="0">
              <a:solidFill>
                <a:schemeClr val="bg2"/>
              </a:solidFill>
              <a:ea typeface="Calibri"/>
              <a:cs typeface="Calibri"/>
            </a:endParaRPr>
          </a:p>
        </p:txBody>
      </p:sp>
      <p:sp>
        <p:nvSpPr>
          <p:cNvPr id="4" name="TextBox 3">
            <a:extLst>
              <a:ext uri="{FF2B5EF4-FFF2-40B4-BE49-F238E27FC236}">
                <a16:creationId xmlns:a16="http://schemas.microsoft.com/office/drawing/2014/main" id="{A9FD1FF0-135E-946B-3450-049D9123EC8E}"/>
              </a:ext>
            </a:extLst>
          </p:cNvPr>
          <p:cNvSpPr txBox="1"/>
          <p:nvPr/>
        </p:nvSpPr>
        <p:spPr>
          <a:xfrm>
            <a:off x="375972" y="5408380"/>
            <a:ext cx="11633162" cy="807913"/>
          </a:xfrm>
          <a:prstGeom prst="rect">
            <a:avLst/>
          </a:prstGeom>
          <a:solidFill>
            <a:schemeClr val="tx2"/>
          </a:solidFill>
          <a:effectLst>
            <a:outerShdw blurRad="63500" dist="38100" dir="2700000">
              <a:srgbClr val="000000">
                <a:alpha val="72000"/>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a:ea typeface="Calibri"/>
                <a:cs typeface="Calibri"/>
              </a:rPr>
              <a:t>The research reported here is funded by a grant to NCIL from the Office of Elementary and Secondary Education, in partnership with the Office of Special Education Programs (Award 3: S283D160003). The opinions expressed are those of the authors and do not represent views or policies of OESE, OSEP, or the U.S. Department of Education. You should not assume endorsement by the Federal government.</a:t>
            </a:r>
          </a:p>
        </p:txBody>
      </p:sp>
    </p:spTree>
    <p:extLst>
      <p:ext uri="{BB962C8B-B14F-4D97-AF65-F5344CB8AC3E}">
        <p14:creationId xmlns:p14="http://schemas.microsoft.com/office/powerpoint/2010/main" val="196186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54330D6-D295-0007-19F1-EEE88FD9F559}"/>
              </a:ext>
            </a:extLst>
          </p:cNvPr>
          <p:cNvSpPr txBox="1">
            <a:spLocks/>
          </p:cNvSpPr>
          <p:nvPr/>
        </p:nvSpPr>
        <p:spPr>
          <a:xfrm>
            <a:off x="2232269" y="513341"/>
            <a:ext cx="7929434" cy="62489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400" b="1" dirty="0">
                <a:solidFill>
                  <a:schemeClr val="bg1">
                    <a:lumMod val="50000"/>
                  </a:schemeClr>
                </a:solidFill>
              </a:rPr>
              <a:t>TALKING WITH </a:t>
            </a:r>
            <a:r>
              <a:rPr lang="en-US" sz="4000" b="1" dirty="0">
                <a:solidFill>
                  <a:schemeClr val="bg1">
                    <a:lumMod val="50000"/>
                  </a:schemeClr>
                </a:solidFill>
              </a:rPr>
              <a:t>YOUR</a:t>
            </a:r>
            <a:r>
              <a:rPr lang="en-US" sz="4400" b="1" dirty="0">
                <a:solidFill>
                  <a:schemeClr val="bg1">
                    <a:lumMod val="50000"/>
                  </a:schemeClr>
                </a:solidFill>
              </a:rPr>
              <a:t> CHILD</a:t>
            </a:r>
          </a:p>
        </p:txBody>
      </p:sp>
      <p:sp>
        <p:nvSpPr>
          <p:cNvPr id="2" name="Title 1"/>
          <p:cNvSpPr>
            <a:spLocks noGrp="1"/>
          </p:cNvSpPr>
          <p:nvPr>
            <p:ph type="title"/>
          </p:nvPr>
        </p:nvSpPr>
        <p:spPr>
          <a:xfrm>
            <a:off x="160564" y="1381672"/>
            <a:ext cx="11437208" cy="662782"/>
          </a:xfrm>
        </p:spPr>
        <p:txBody>
          <a:bodyPr lIns="91440" tIns="45720" rIns="91440" bIns="45720" anchor="t">
            <a:normAutofit/>
          </a:bodyPr>
          <a:lstStyle/>
          <a:p>
            <a:r>
              <a:rPr lang="en-US" sz="3600" dirty="0"/>
              <a:t>Review: Thick conversations with your child involve…</a:t>
            </a:r>
          </a:p>
        </p:txBody>
      </p:sp>
      <p:sp>
        <p:nvSpPr>
          <p:cNvPr id="3" name="Content Placeholder 2"/>
          <p:cNvSpPr>
            <a:spLocks noGrp="1"/>
          </p:cNvSpPr>
          <p:nvPr>
            <p:ph idx="1"/>
          </p:nvPr>
        </p:nvSpPr>
        <p:spPr>
          <a:xfrm>
            <a:off x="160563" y="2320378"/>
            <a:ext cx="8657559" cy="4318000"/>
          </a:xfrm>
        </p:spPr>
        <p:txBody>
          <a:bodyPr>
            <a:noAutofit/>
          </a:bodyPr>
          <a:lstStyle/>
          <a:p>
            <a:pPr marL="256032" indent="-256032">
              <a:spcBef>
                <a:spcPts val="1776"/>
              </a:spcBef>
              <a:buSzPct val="80000"/>
            </a:pPr>
            <a:r>
              <a:rPr lang="en-US" sz="2400"/>
              <a:t>Encouraging multiple back and forth exchanges.</a:t>
            </a:r>
          </a:p>
          <a:p>
            <a:pPr marL="256032" indent="-256032">
              <a:spcBef>
                <a:spcPts val="1776"/>
              </a:spcBef>
              <a:buSzPct val="80000"/>
            </a:pPr>
            <a:r>
              <a:rPr lang="en-US" sz="2400"/>
              <a:t>Providing opportunities to extend your child’s language.</a:t>
            </a:r>
          </a:p>
          <a:p>
            <a:pPr marL="256032" indent="-256032">
              <a:spcBef>
                <a:spcPts val="1776"/>
              </a:spcBef>
              <a:buSzPct val="80000"/>
            </a:pPr>
            <a:r>
              <a:rPr lang="en-US" sz="2400"/>
              <a:t>Responding to your child’s interests and ideas.</a:t>
            </a:r>
          </a:p>
          <a:p>
            <a:pPr marL="256032" indent="-256032">
              <a:spcBef>
                <a:spcPts val="1776"/>
              </a:spcBef>
              <a:buSzPct val="80000"/>
            </a:pPr>
            <a:r>
              <a:rPr lang="en-US" sz="2400"/>
              <a:t>Encouraging your child to engage in higher level thinking.</a:t>
            </a:r>
          </a:p>
        </p:txBody>
      </p:sp>
      <p:pic>
        <p:nvPicPr>
          <p:cNvPr id="6" name="Picture 5" descr="A person and a child playing with a blocks&#10;&#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294248" y="1920628"/>
            <a:ext cx="2779649" cy="4169475"/>
          </a:xfrm>
          <a:prstGeom prst="rect">
            <a:avLst/>
          </a:prstGeom>
          <a:ln w="38100" cmpd="sng">
            <a:solidFill>
              <a:srgbClr val="FFA72C"/>
            </a:solidFill>
          </a:ln>
        </p:spPr>
      </p:pic>
      <p:sp>
        <p:nvSpPr>
          <p:cNvPr id="4" name="TextBox 3">
            <a:extLst>
              <a:ext uri="{FF2B5EF4-FFF2-40B4-BE49-F238E27FC236}">
                <a16:creationId xmlns:a16="http://schemas.microsoft.com/office/drawing/2014/main" id="{C52D9613-B965-0BFF-4824-5917DFDC6A3E}"/>
              </a:ext>
            </a:extLst>
          </p:cNvPr>
          <p:cNvSpPr txBox="1"/>
          <p:nvPr/>
        </p:nvSpPr>
        <p:spPr>
          <a:xfrm>
            <a:off x="161493" y="5946526"/>
            <a:ext cx="5679890" cy="276999"/>
          </a:xfrm>
          <a:prstGeom prst="rect">
            <a:avLst/>
          </a:prstGeom>
          <a:noFill/>
        </p:spPr>
        <p:txBody>
          <a:bodyPr wrap="square" rtlCol="0">
            <a:spAutoFit/>
          </a:bodyPr>
          <a:lstStyle/>
          <a:p>
            <a:r>
              <a:rPr lang="en-US" sz="1200"/>
              <a:t>Source: </a:t>
            </a:r>
            <a:r>
              <a:rPr lang="en-US" sz="1200">
                <a:hlinkClick r:id="rId4"/>
              </a:rPr>
              <a:t>Thick and Thin Conversations | HeadStart.gov</a:t>
            </a:r>
            <a:endParaRPr lang="en-US" sz="1200"/>
          </a:p>
        </p:txBody>
      </p:sp>
    </p:spTree>
    <p:extLst>
      <p:ext uri="{BB962C8B-B14F-4D97-AF65-F5344CB8AC3E}">
        <p14:creationId xmlns:p14="http://schemas.microsoft.com/office/powerpoint/2010/main" val="3767870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F18BC-E0D9-F1C8-F865-5CBD604003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01E06B-1AC2-17DB-ED92-64DA37663C8E}"/>
              </a:ext>
            </a:extLst>
          </p:cNvPr>
          <p:cNvSpPr>
            <a:spLocks noGrp="1"/>
          </p:cNvSpPr>
          <p:nvPr>
            <p:ph type="title"/>
          </p:nvPr>
        </p:nvSpPr>
        <p:spPr>
          <a:xfrm>
            <a:off x="493797" y="605977"/>
            <a:ext cx="11201399" cy="621167"/>
          </a:xfrm>
        </p:spPr>
        <p:txBody>
          <a:bodyPr lIns="91440" tIns="45720" rIns="91440" bIns="45720" anchor="t"/>
          <a:lstStyle/>
          <a:p>
            <a:pPr algn="ctr"/>
            <a:r>
              <a:rPr lang="en-US" sz="3600" dirty="0">
                <a:solidFill>
                  <a:srgbClr val="002938"/>
                </a:solidFill>
                <a:latin typeface="understoodSans"/>
              </a:rPr>
              <a:t>Supporting Reading Skills Across Different Ages</a:t>
            </a:r>
            <a:endParaRPr lang="en-US" sz="3600">
              <a:ea typeface="Calibri Light"/>
              <a:cs typeface="Calibri Light"/>
            </a:endParaRPr>
          </a:p>
        </p:txBody>
      </p:sp>
      <p:sp>
        <p:nvSpPr>
          <p:cNvPr id="3" name="Content Placeholder 2">
            <a:extLst>
              <a:ext uri="{FF2B5EF4-FFF2-40B4-BE49-F238E27FC236}">
                <a16:creationId xmlns:a16="http://schemas.microsoft.com/office/drawing/2014/main" id="{1C6A68B5-9D47-4E6D-D7F2-DC8D23B39F4E}"/>
              </a:ext>
            </a:extLst>
          </p:cNvPr>
          <p:cNvSpPr>
            <a:spLocks noGrp="1"/>
          </p:cNvSpPr>
          <p:nvPr>
            <p:ph idx="1"/>
          </p:nvPr>
        </p:nvSpPr>
        <p:spPr>
          <a:xfrm>
            <a:off x="502830" y="1595541"/>
            <a:ext cx="7589422" cy="5147757"/>
          </a:xfrm>
        </p:spPr>
        <p:txBody>
          <a:bodyPr lIns="91440" tIns="45720" rIns="91440" bIns="45720" anchor="t"/>
          <a:lstStyle/>
          <a:p>
            <a:pPr marL="347663" indent="-290513">
              <a:lnSpc>
                <a:spcPct val="150000"/>
              </a:lnSpc>
              <a:buFont typeface="Arial,Sans-Serif"/>
              <a:buChar char="•"/>
            </a:pPr>
            <a:r>
              <a:rPr lang="en-US" sz="2400"/>
              <a:t>Talking with your child</a:t>
            </a:r>
            <a:endParaRPr lang="en-US" sz="2400">
              <a:solidFill>
                <a:srgbClr val="444444"/>
              </a:solidFill>
            </a:endParaRPr>
          </a:p>
          <a:p>
            <a:pPr marL="347345" indent="-290195">
              <a:lnSpc>
                <a:spcPct val="150000"/>
              </a:lnSpc>
              <a:buFont typeface="Arial,Sans-Serif"/>
              <a:buChar char="•"/>
            </a:pPr>
            <a:r>
              <a:rPr lang="en-US" sz="2400" b="1">
                <a:highlight>
                  <a:srgbClr val="98D35D"/>
                </a:highlight>
              </a:rPr>
              <a:t>Helping your child with speech sounds and letters</a:t>
            </a:r>
            <a:endParaRPr lang="en-US" sz="2400" b="1">
              <a:solidFill>
                <a:srgbClr val="444444"/>
              </a:solidFill>
              <a:highlight>
                <a:srgbClr val="98D35D"/>
              </a:highlight>
              <a:ea typeface="Calibri"/>
              <a:cs typeface="Calibri"/>
            </a:endParaRPr>
          </a:p>
          <a:p>
            <a:pPr marL="347663" indent="-290513">
              <a:lnSpc>
                <a:spcPct val="150000"/>
              </a:lnSpc>
              <a:buFont typeface="Arial,Sans-Serif"/>
              <a:buChar char="•"/>
            </a:pPr>
            <a:r>
              <a:rPr lang="en-US" sz="2400"/>
              <a:t>Reading with your child</a:t>
            </a:r>
            <a:endParaRPr lang="en-US" sz="2400">
              <a:solidFill>
                <a:srgbClr val="444444"/>
              </a:solidFill>
            </a:endParaRPr>
          </a:p>
          <a:p>
            <a:pPr marL="347663" indent="-290513">
              <a:lnSpc>
                <a:spcPct val="150000"/>
              </a:lnSpc>
              <a:buFont typeface="Arial,Sans-Serif"/>
              <a:buChar char="•"/>
            </a:pPr>
            <a:r>
              <a:rPr lang="en-US" sz="2400"/>
              <a:t>Talking about books with your child</a:t>
            </a:r>
            <a:endParaRPr lang="en-US" sz="2400">
              <a:solidFill>
                <a:srgbClr val="444444"/>
              </a:solidFill>
            </a:endParaRPr>
          </a:p>
          <a:p>
            <a:pPr marL="347663" indent="-290513">
              <a:lnSpc>
                <a:spcPct val="150000"/>
              </a:lnSpc>
              <a:buFont typeface="Arial,Sans-Serif"/>
              <a:buChar char="•"/>
            </a:pPr>
            <a:r>
              <a:rPr lang="en-US" sz="2400"/>
              <a:t>Asking questions when talking about or reading books</a:t>
            </a:r>
          </a:p>
          <a:p>
            <a:pPr marL="0" indent="0">
              <a:buNone/>
            </a:pPr>
            <a:endParaRPr lang="en-US"/>
          </a:p>
        </p:txBody>
      </p:sp>
      <p:pic>
        <p:nvPicPr>
          <p:cNvPr id="5" name="Picture 4" descr="A cartoon of a child climbing up a stack of colorful blocks&#10;&#10;">
            <a:extLst>
              <a:ext uri="{FF2B5EF4-FFF2-40B4-BE49-F238E27FC236}">
                <a16:creationId xmlns:a16="http://schemas.microsoft.com/office/drawing/2014/main" id="{3CC2CF2A-A598-7641-1C08-9E0AF5CD092D}"/>
              </a:ext>
            </a:extLst>
          </p:cNvPr>
          <p:cNvPicPr>
            <a:picLocks noChangeAspect="1"/>
          </p:cNvPicPr>
          <p:nvPr/>
        </p:nvPicPr>
        <p:blipFill>
          <a:blip r:embed="rId3"/>
          <a:stretch>
            <a:fillRect/>
          </a:stretch>
        </p:blipFill>
        <p:spPr>
          <a:xfrm>
            <a:off x="7934499" y="1224146"/>
            <a:ext cx="3934374" cy="4629796"/>
          </a:xfrm>
          <a:prstGeom prst="rect">
            <a:avLst/>
          </a:prstGeom>
        </p:spPr>
      </p:pic>
      <p:sp>
        <p:nvSpPr>
          <p:cNvPr id="6" name="TextBox 5">
            <a:extLst>
              <a:ext uri="{FF2B5EF4-FFF2-40B4-BE49-F238E27FC236}">
                <a16:creationId xmlns:a16="http://schemas.microsoft.com/office/drawing/2014/main" id="{6D0DA0E1-B5AC-C094-5D99-CA42A86A07B4}"/>
              </a:ext>
            </a:extLst>
          </p:cNvPr>
          <p:cNvSpPr txBox="1"/>
          <p:nvPr/>
        </p:nvSpPr>
        <p:spPr>
          <a:xfrm>
            <a:off x="8244484" y="5766673"/>
            <a:ext cx="3823854" cy="461665"/>
          </a:xfrm>
          <a:prstGeom prst="rect">
            <a:avLst/>
          </a:prstGeom>
          <a:noFill/>
        </p:spPr>
        <p:txBody>
          <a:bodyPr wrap="square" lIns="91440" tIns="45720" rIns="91440" bIns="45720" rtlCol="0" anchor="t">
            <a:spAutoFit/>
          </a:bodyPr>
          <a:lstStyle/>
          <a:p>
            <a:r>
              <a:rPr lang="en-US" sz="1200" dirty="0"/>
              <a:t>Image source: </a:t>
            </a:r>
            <a:r>
              <a:rPr lang="en-US" sz="1200" dirty="0">
                <a:hlinkClick r:id="rId4"/>
              </a:rPr>
              <a:t>Supporting Your Child's Emergent Literacy at Home IES Guide.pdf</a:t>
            </a:r>
            <a:endParaRPr lang="en-US" sz="1200" dirty="0"/>
          </a:p>
        </p:txBody>
      </p:sp>
    </p:spTree>
    <p:extLst>
      <p:ext uri="{BB962C8B-B14F-4D97-AF65-F5344CB8AC3E}">
        <p14:creationId xmlns:p14="http://schemas.microsoft.com/office/powerpoint/2010/main" val="54019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6007C-7BCF-6239-EB10-42029A4DC6C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3B3262-6E22-5E74-B8BB-0C4BA1D04D44}"/>
              </a:ext>
            </a:extLst>
          </p:cNvPr>
          <p:cNvSpPr>
            <a:spLocks noGrp="1"/>
          </p:cNvSpPr>
          <p:nvPr>
            <p:ph idx="1"/>
          </p:nvPr>
        </p:nvSpPr>
        <p:spPr>
          <a:xfrm>
            <a:off x="551420" y="752110"/>
            <a:ext cx="11501565" cy="1304518"/>
          </a:xfrm>
        </p:spPr>
        <p:txBody>
          <a:bodyPr/>
          <a:lstStyle/>
          <a:p>
            <a:pPr marL="0" indent="0" algn="ctr">
              <a:buNone/>
            </a:pPr>
            <a:r>
              <a:rPr lang="en-US" sz="3600" b="1">
                <a:solidFill>
                  <a:schemeClr val="bg1">
                    <a:lumMod val="50000"/>
                  </a:schemeClr>
                </a:solidFill>
              </a:rPr>
              <a:t>HELPING YOUR CHILD WITH SPEECH SOUNDS AND LETTERS</a:t>
            </a:r>
          </a:p>
        </p:txBody>
      </p:sp>
      <p:sp>
        <p:nvSpPr>
          <p:cNvPr id="7" name="TextBox 6">
            <a:extLst>
              <a:ext uri="{FF2B5EF4-FFF2-40B4-BE49-F238E27FC236}">
                <a16:creationId xmlns:a16="http://schemas.microsoft.com/office/drawing/2014/main" id="{302A887D-DC82-5464-E19F-10C4B3326ADB}"/>
              </a:ext>
            </a:extLst>
          </p:cNvPr>
          <p:cNvSpPr txBox="1"/>
          <p:nvPr/>
        </p:nvSpPr>
        <p:spPr>
          <a:xfrm>
            <a:off x="556054" y="2209028"/>
            <a:ext cx="5453449" cy="24468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Helps your child: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Hear how language works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Learn that letters relate to spoken sounds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Link letters to their sounds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Read words later</a:t>
            </a:r>
          </a:p>
        </p:txBody>
      </p:sp>
      <p:pic>
        <p:nvPicPr>
          <p:cNvPr id="4" name="Picture 3" descr="A person reading a book to a baby&#10;&#10;">
            <a:extLst>
              <a:ext uri="{FF2B5EF4-FFF2-40B4-BE49-F238E27FC236}">
                <a16:creationId xmlns:a16="http://schemas.microsoft.com/office/drawing/2014/main" id="{7AE4AF9F-B0A9-D67B-B595-DBB5F50213BC}"/>
              </a:ext>
            </a:extLst>
          </p:cNvPr>
          <p:cNvPicPr>
            <a:picLocks noChangeAspect="1"/>
          </p:cNvPicPr>
          <p:nvPr/>
        </p:nvPicPr>
        <p:blipFill>
          <a:blip r:embed="rId3"/>
          <a:stretch>
            <a:fillRect/>
          </a:stretch>
        </p:blipFill>
        <p:spPr>
          <a:xfrm>
            <a:off x="6301946" y="1546956"/>
            <a:ext cx="4642279" cy="4569590"/>
          </a:xfrm>
          <a:prstGeom prst="rect">
            <a:avLst/>
          </a:prstGeom>
          <a:ln w="15875">
            <a:solidFill>
              <a:schemeClr val="bg1">
                <a:lumMod val="75000"/>
              </a:schemeClr>
            </a:solidFill>
          </a:ln>
        </p:spPr>
      </p:pic>
    </p:spTree>
    <p:extLst>
      <p:ext uri="{BB962C8B-B14F-4D97-AF65-F5344CB8AC3E}">
        <p14:creationId xmlns:p14="http://schemas.microsoft.com/office/powerpoint/2010/main" val="2329974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295B7-CD94-8C75-01E7-6625BBAB79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D72C3-C8A0-A16F-46C7-361B02907885}"/>
              </a:ext>
            </a:extLst>
          </p:cNvPr>
          <p:cNvSpPr>
            <a:spLocks noGrp="1"/>
          </p:cNvSpPr>
          <p:nvPr>
            <p:ph idx="1"/>
          </p:nvPr>
        </p:nvSpPr>
        <p:spPr>
          <a:xfrm>
            <a:off x="41446" y="593002"/>
            <a:ext cx="12185307" cy="603422"/>
          </a:xfrm>
          <a:noFill/>
        </p:spPr>
        <p:txBody>
          <a:bodyPr/>
          <a:lstStyle/>
          <a:p>
            <a:pPr marL="0" indent="0" algn="ctr">
              <a:buNone/>
            </a:pPr>
            <a:r>
              <a:rPr lang="en-US" sz="3600" b="1">
                <a:solidFill>
                  <a:schemeClr val="bg1">
                    <a:lumMod val="50000"/>
                  </a:schemeClr>
                </a:solidFill>
              </a:rPr>
              <a:t>HELPING YOUR CHILD WITH SPEECH SOUNDS AND LETTERS</a:t>
            </a:r>
          </a:p>
        </p:txBody>
      </p:sp>
      <p:sp>
        <p:nvSpPr>
          <p:cNvPr id="2" name="TextBox 1">
            <a:extLst>
              <a:ext uri="{FF2B5EF4-FFF2-40B4-BE49-F238E27FC236}">
                <a16:creationId xmlns:a16="http://schemas.microsoft.com/office/drawing/2014/main" id="{42B55025-EC61-2A17-B2D1-25B67C056C41}"/>
              </a:ext>
            </a:extLst>
          </p:cNvPr>
          <p:cNvSpPr txBox="1"/>
          <p:nvPr/>
        </p:nvSpPr>
        <p:spPr>
          <a:xfrm>
            <a:off x="1659366" y="1205949"/>
            <a:ext cx="8859794" cy="954107"/>
          </a:xfrm>
          <a:prstGeom prst="rect">
            <a:avLst/>
          </a:prstGeom>
          <a:noFill/>
        </p:spPr>
        <p:txBody>
          <a:bodyPr wrap="square" lIns="91440" tIns="45720" rIns="91440" bIns="45720" rtlCol="0" anchor="t">
            <a:spAutoFit/>
          </a:bodyPr>
          <a:lstStyle/>
          <a:p>
            <a:pPr algn="ctr">
              <a:defRPr/>
            </a:pPr>
            <a:r>
              <a:rPr kumimoji="0" lang="en-US" sz="2800" b="0" i="0" u="none" strike="noStrike" kern="1200" cap="none" spc="0" normalizeH="0" baseline="0" noProof="0" dirty="0">
                <a:ln>
                  <a:noFill/>
                </a:ln>
                <a:solidFill>
                  <a:schemeClr val="bg2"/>
                </a:solidFill>
                <a:effectLst/>
                <a:uLnTx/>
                <a:uFillTx/>
                <a:latin typeface="Calibri" panose="020F0502020204030204"/>
                <a:ea typeface="+mn-ea"/>
                <a:cs typeface="+mn-cs"/>
              </a:rPr>
              <a:t>Noticing rhymes shows how language works</a:t>
            </a:r>
            <a:r>
              <a:rPr lang="en-US" sz="2800" dirty="0">
                <a:solidFill>
                  <a:schemeClr val="bg2"/>
                </a:solidFill>
                <a:latin typeface="Calibri" panose="020F0502020204030204"/>
              </a:rPr>
              <a:t>.</a:t>
            </a:r>
            <a:r>
              <a:rPr kumimoji="0" lang="en-US" sz="2800" b="0" i="0" u="none" strike="noStrike" kern="1200" cap="none" spc="0" normalizeH="0" baseline="0" noProof="0" dirty="0">
                <a:ln>
                  <a:noFill/>
                </a:ln>
                <a:solidFill>
                  <a:schemeClr val="bg2"/>
                </a:solidFill>
                <a:effectLst/>
                <a:uLnTx/>
                <a:uFillTx/>
                <a:latin typeface="Calibri" panose="020F0502020204030204"/>
                <a:ea typeface="+mn-ea"/>
                <a:cs typeface="+mn-cs"/>
              </a:rPr>
              <a:t> </a:t>
            </a:r>
            <a:endParaRPr lang="en-US" sz="2500">
              <a:solidFill>
                <a:schemeClr val="bg2"/>
              </a:solidFill>
              <a:latin typeface="Calibri" panose="020F0502020204030204"/>
              <a:ea typeface="Calibri"/>
              <a:cs typeface="Calibri"/>
            </a:endParaRPr>
          </a:p>
          <a:p>
            <a:pPr algn="ctr">
              <a:defRPr/>
            </a:pPr>
            <a:r>
              <a:rPr lang="en-US" sz="2800" dirty="0">
                <a:solidFill>
                  <a:schemeClr val="bg2"/>
                </a:solidFill>
                <a:latin typeface="Calibri" panose="020F0502020204030204"/>
              </a:rPr>
              <a:t>Rhyming</a:t>
            </a:r>
            <a:r>
              <a:rPr kumimoji="0" lang="en-US" sz="2800" b="0" i="0" u="none" strike="noStrike" kern="1200" cap="none" spc="0" normalizeH="0" baseline="0" noProof="0" dirty="0">
                <a:ln>
                  <a:noFill/>
                </a:ln>
                <a:solidFill>
                  <a:schemeClr val="bg2"/>
                </a:solidFill>
                <a:effectLst/>
                <a:uLnTx/>
                <a:uFillTx/>
                <a:latin typeface="Calibri" panose="020F0502020204030204"/>
                <a:ea typeface="+mn-ea"/>
                <a:cs typeface="+mn-cs"/>
              </a:rPr>
              <a:t> </a:t>
            </a:r>
            <a:r>
              <a:rPr lang="en-US" sz="2800" dirty="0">
                <a:solidFill>
                  <a:schemeClr val="bg2"/>
                </a:solidFill>
                <a:latin typeface="Calibri" panose="020F0502020204030204"/>
              </a:rPr>
              <a:t>words have the same or similar end sounds.</a:t>
            </a:r>
            <a:endParaRPr lang="en-US" sz="2800" b="0" i="0" u="none" strike="noStrike" kern="1200" cap="none" spc="0" normalizeH="0" baseline="0" noProof="0">
              <a:ln>
                <a:noFill/>
              </a:ln>
              <a:solidFill>
                <a:schemeClr val="bg2"/>
              </a:solidFill>
              <a:effectLst/>
              <a:uLnTx/>
              <a:uFillTx/>
              <a:latin typeface="Calibri" panose="020F0502020204030204"/>
              <a:ea typeface="Calibri"/>
              <a:cs typeface="Calibri"/>
            </a:endParaRPr>
          </a:p>
        </p:txBody>
      </p:sp>
      <p:sp>
        <p:nvSpPr>
          <p:cNvPr id="10" name="Flowchart: Alternate Process 9">
            <a:extLst>
              <a:ext uri="{FF2B5EF4-FFF2-40B4-BE49-F238E27FC236}">
                <a16:creationId xmlns:a16="http://schemas.microsoft.com/office/drawing/2014/main" id="{DA6DDFBC-671F-B1CD-B03E-82742810BC0F}"/>
              </a:ext>
            </a:extLst>
          </p:cNvPr>
          <p:cNvSpPr/>
          <p:nvPr/>
        </p:nvSpPr>
        <p:spPr>
          <a:xfrm>
            <a:off x="166817" y="2896958"/>
            <a:ext cx="2928551" cy="1723768"/>
          </a:xfrm>
          <a:prstGeom prst="flowChartAlternate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Sing or listen to nursery </a:t>
            </a: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hlinkClick r:id="rId3"/>
              </a:rPr>
              <a:t>rhymes</a:t>
            </a: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08355F"/>
                </a:solidFill>
                <a:effectLst/>
                <a:uLnTx/>
                <a:uFillTx/>
                <a:latin typeface="Calibri" panose="020F0502020204030204"/>
                <a:ea typeface="+mn-ea"/>
                <a:cs typeface="+mn-cs"/>
              </a:rPr>
              <a:t>See it in Action.</a:t>
            </a:r>
          </a:p>
        </p:txBody>
      </p:sp>
      <p:pic>
        <p:nvPicPr>
          <p:cNvPr id="4" name="Picture 3" descr="The image is a black QR code.">
            <a:extLst>
              <a:ext uri="{FF2B5EF4-FFF2-40B4-BE49-F238E27FC236}">
                <a16:creationId xmlns:a16="http://schemas.microsoft.com/office/drawing/2014/main" id="{8EE158CB-D4AA-ACCE-75F1-E8E60464EEFE}"/>
              </a:ext>
            </a:extLst>
          </p:cNvPr>
          <p:cNvPicPr>
            <a:picLocks noChangeAspect="1"/>
          </p:cNvPicPr>
          <p:nvPr/>
        </p:nvPicPr>
        <p:blipFill>
          <a:blip r:embed="rId4"/>
          <a:stretch>
            <a:fillRect/>
          </a:stretch>
        </p:blipFill>
        <p:spPr>
          <a:xfrm>
            <a:off x="844342" y="4683721"/>
            <a:ext cx="1505244" cy="1505244"/>
          </a:xfrm>
          <a:prstGeom prst="rect">
            <a:avLst/>
          </a:prstGeom>
        </p:spPr>
      </p:pic>
      <p:sp>
        <p:nvSpPr>
          <p:cNvPr id="11" name="Flowchart: Alternate Process 10">
            <a:extLst>
              <a:ext uri="{FF2B5EF4-FFF2-40B4-BE49-F238E27FC236}">
                <a16:creationId xmlns:a16="http://schemas.microsoft.com/office/drawing/2014/main" id="{34346323-07BB-1931-B884-A411145C41B2}"/>
              </a:ext>
            </a:extLst>
          </p:cNvPr>
          <p:cNvSpPr/>
          <p:nvPr/>
        </p:nvSpPr>
        <p:spPr>
          <a:xfrm>
            <a:off x="3210023" y="2896958"/>
            <a:ext cx="2928551" cy="1723768"/>
          </a:xfrm>
          <a:prstGeom prst="flowChartAlternate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Read </a:t>
            </a: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hlinkClick r:id="rId5"/>
              </a:rPr>
              <a:t>rhyming books</a:t>
            </a: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1"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08355F"/>
                </a:solidFill>
                <a:effectLst/>
                <a:uLnTx/>
                <a:uFillTx/>
                <a:latin typeface="Calibri" panose="020F0502020204030204"/>
                <a:ea typeface="+mn-ea"/>
                <a:cs typeface="+mn-cs"/>
              </a:rPr>
              <a:t>Get Started.</a:t>
            </a:r>
          </a:p>
        </p:txBody>
      </p:sp>
      <p:pic>
        <p:nvPicPr>
          <p:cNvPr id="7" name="Picture 6" descr="The image is a black QR code.">
            <a:extLst>
              <a:ext uri="{FF2B5EF4-FFF2-40B4-BE49-F238E27FC236}">
                <a16:creationId xmlns:a16="http://schemas.microsoft.com/office/drawing/2014/main" id="{01907C99-31EA-7658-105B-F666DD8E9796}"/>
              </a:ext>
            </a:extLst>
          </p:cNvPr>
          <p:cNvPicPr>
            <a:picLocks noChangeAspect="1"/>
          </p:cNvPicPr>
          <p:nvPr/>
        </p:nvPicPr>
        <p:blipFill>
          <a:blip r:embed="rId6"/>
          <a:stretch>
            <a:fillRect/>
          </a:stretch>
        </p:blipFill>
        <p:spPr>
          <a:xfrm>
            <a:off x="3851075" y="4683721"/>
            <a:ext cx="1586158" cy="1586158"/>
          </a:xfrm>
          <a:prstGeom prst="rect">
            <a:avLst/>
          </a:prstGeom>
        </p:spPr>
      </p:pic>
      <p:sp>
        <p:nvSpPr>
          <p:cNvPr id="12" name="Flowchart: Alternate Process 11">
            <a:extLst>
              <a:ext uri="{FF2B5EF4-FFF2-40B4-BE49-F238E27FC236}">
                <a16:creationId xmlns:a16="http://schemas.microsoft.com/office/drawing/2014/main" id="{F3875A64-6180-5F34-A483-B769BA474C62}"/>
              </a:ext>
            </a:extLst>
          </p:cNvPr>
          <p:cNvSpPr/>
          <p:nvPr/>
        </p:nvSpPr>
        <p:spPr>
          <a:xfrm>
            <a:off x="6322049" y="2874780"/>
            <a:ext cx="2928551" cy="1723768"/>
          </a:xfrm>
          <a:prstGeom prst="flowChartAlternate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Play </a:t>
            </a: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hlinkClick r:id="rId7"/>
              </a:rPr>
              <a:t>rhyming games</a:t>
            </a: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1"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08355F"/>
                </a:solidFill>
                <a:effectLst/>
                <a:uLnTx/>
                <a:uFillTx/>
                <a:latin typeface="Calibri" panose="020F0502020204030204"/>
                <a:ea typeface="+mn-ea"/>
                <a:cs typeface="+mn-cs"/>
              </a:rPr>
              <a:t>Try It Out</a:t>
            </a:r>
          </a:p>
        </p:txBody>
      </p:sp>
      <p:pic>
        <p:nvPicPr>
          <p:cNvPr id="9" name="Picture 8" descr="The image is a black QR code.">
            <a:extLst>
              <a:ext uri="{FF2B5EF4-FFF2-40B4-BE49-F238E27FC236}">
                <a16:creationId xmlns:a16="http://schemas.microsoft.com/office/drawing/2014/main" id="{09505425-9387-4C07-7622-8E6D7FC67BA0}"/>
              </a:ext>
            </a:extLst>
          </p:cNvPr>
          <p:cNvPicPr>
            <a:picLocks noChangeAspect="1"/>
          </p:cNvPicPr>
          <p:nvPr/>
        </p:nvPicPr>
        <p:blipFill>
          <a:blip r:embed="rId8"/>
          <a:stretch>
            <a:fillRect/>
          </a:stretch>
        </p:blipFill>
        <p:spPr>
          <a:xfrm>
            <a:off x="7111013" y="4713364"/>
            <a:ext cx="1557529" cy="1557529"/>
          </a:xfrm>
          <a:prstGeom prst="rect">
            <a:avLst/>
          </a:prstGeom>
        </p:spPr>
      </p:pic>
      <p:pic>
        <p:nvPicPr>
          <p:cNvPr id="13" name="Picture 12" descr="The image provides a series of tips for helping children develop their speech and reading skills, including engaging in activities like singing nursery rhymes, counting words, and breaking down words into smaller sounds.&#10;&#10;">
            <a:hlinkClick r:id="rId9"/>
            <a:extLst>
              <a:ext uri="{FF2B5EF4-FFF2-40B4-BE49-F238E27FC236}">
                <a16:creationId xmlns:a16="http://schemas.microsoft.com/office/drawing/2014/main" id="{D4377FE2-400E-3269-F989-AE1BA71354D6}"/>
              </a:ext>
            </a:extLst>
          </p:cNvPr>
          <p:cNvPicPr>
            <a:picLocks noChangeAspect="1"/>
          </p:cNvPicPr>
          <p:nvPr/>
        </p:nvPicPr>
        <p:blipFill>
          <a:blip r:embed="rId10"/>
          <a:stretch>
            <a:fillRect/>
          </a:stretch>
        </p:blipFill>
        <p:spPr>
          <a:xfrm>
            <a:off x="10053544" y="1687131"/>
            <a:ext cx="2083827" cy="4991616"/>
          </a:xfrm>
          <a:prstGeom prst="rect">
            <a:avLst/>
          </a:prstGeom>
        </p:spPr>
      </p:pic>
    </p:spTree>
    <p:extLst>
      <p:ext uri="{BB962C8B-B14F-4D97-AF65-F5344CB8AC3E}">
        <p14:creationId xmlns:p14="http://schemas.microsoft.com/office/powerpoint/2010/main" val="17261704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4B13-E8DF-CCF7-3F1F-3A6A54168C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1D7D2E-5D28-8D87-1977-06B9FEE9382D}"/>
              </a:ext>
            </a:extLst>
          </p:cNvPr>
          <p:cNvSpPr>
            <a:spLocks noGrp="1"/>
          </p:cNvSpPr>
          <p:nvPr>
            <p:ph idx="1"/>
          </p:nvPr>
        </p:nvSpPr>
        <p:spPr>
          <a:xfrm>
            <a:off x="772" y="669180"/>
            <a:ext cx="12194832" cy="1136822"/>
          </a:xfrm>
          <a:noFill/>
        </p:spPr>
        <p:txBody>
          <a:bodyPr/>
          <a:lstStyle/>
          <a:p>
            <a:pPr marL="0" indent="0" algn="ctr">
              <a:buNone/>
            </a:pPr>
            <a:r>
              <a:rPr lang="en-US" sz="3600" b="1">
                <a:solidFill>
                  <a:schemeClr val="bg1">
                    <a:lumMod val="50000"/>
                  </a:schemeClr>
                </a:solidFill>
              </a:rPr>
              <a:t>HELPING YOUR CHILD WITH SPEECH SOUNDS AND LETTERS</a:t>
            </a:r>
          </a:p>
        </p:txBody>
      </p:sp>
      <p:sp>
        <p:nvSpPr>
          <p:cNvPr id="2" name="TextBox 1">
            <a:extLst>
              <a:ext uri="{FF2B5EF4-FFF2-40B4-BE49-F238E27FC236}">
                <a16:creationId xmlns:a16="http://schemas.microsoft.com/office/drawing/2014/main" id="{0903807C-C66F-5F20-59B1-615060B89581}"/>
              </a:ext>
            </a:extLst>
          </p:cNvPr>
          <p:cNvSpPr txBox="1"/>
          <p:nvPr/>
        </p:nvSpPr>
        <p:spPr>
          <a:xfrm>
            <a:off x="1075296" y="1998931"/>
            <a:ext cx="10389457"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2"/>
                </a:solidFill>
                <a:effectLst/>
                <a:uLnTx/>
                <a:uFillTx/>
                <a:latin typeface="Calibri" panose="020F0502020204030204"/>
                <a:ea typeface="+mn-ea"/>
                <a:cs typeface="+mn-cs"/>
              </a:rPr>
              <a:t>Learning letters and letter sounds supports early reading success.</a:t>
            </a:r>
            <a:endParaRPr lang="en-US" sz="2500" b="0"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5" name="Flowchart: Alternate Process 4">
            <a:extLst>
              <a:ext uri="{FF2B5EF4-FFF2-40B4-BE49-F238E27FC236}">
                <a16:creationId xmlns:a16="http://schemas.microsoft.com/office/drawing/2014/main" id="{6DC83680-AFE3-6EF2-D5D6-82924324FA0E}"/>
              </a:ext>
            </a:extLst>
          </p:cNvPr>
          <p:cNvSpPr/>
          <p:nvPr/>
        </p:nvSpPr>
        <p:spPr>
          <a:xfrm>
            <a:off x="230659" y="2786447"/>
            <a:ext cx="3669956" cy="3083012"/>
          </a:xfrm>
          <a:prstGeom prst="flowChartAlternateProcess">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0" b="1" i="0" u="none" strike="noStrike" kern="1200" cap="none" spc="0" normalizeH="0" baseline="0" noProof="0" dirty="0">
                <a:ln>
                  <a:noFill/>
                </a:ln>
                <a:solidFill>
                  <a:srgbClr val="08355F"/>
                </a:solidFill>
                <a:effectLst/>
                <a:uLnTx/>
                <a:uFillTx/>
                <a:latin typeface="Calibri" panose="020F0502020204030204"/>
                <a:ea typeface="+mn-ea"/>
                <a:cs typeface="+mn-cs"/>
              </a:rPr>
              <a:t>Use alphabet toys to make letter and letter sound learning exciting</a:t>
            </a:r>
            <a:r>
              <a:rPr kumimoji="0" lang="en-US" sz="2500" b="1" i="0" u="none" strike="noStrike" kern="1200" cap="none" spc="0" normalizeH="0" baseline="0" noProof="0" dirty="0">
                <a:ln>
                  <a:noFill/>
                </a:ln>
                <a:solidFill>
                  <a:srgbClr val="08355F"/>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8355F"/>
                </a:solidFill>
                <a:effectLst/>
                <a:uLnTx/>
                <a:uFillTx/>
                <a:latin typeface="Calibri" panose="020F0502020204030204"/>
                <a:ea typeface="+mn-ea"/>
                <a:cs typeface="+mn-cs"/>
              </a:rPr>
              <a:t>          </a:t>
            </a:r>
            <a:endParaRPr lang="en-US" sz="2200" b="0"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8355F"/>
                </a:solidFill>
                <a:effectLst/>
                <a:uLnTx/>
                <a:uFillTx/>
                <a:latin typeface="Calibri" panose="020F0502020204030204"/>
                <a:ea typeface="+mn-ea"/>
                <a:cs typeface="+mn-cs"/>
              </a:rPr>
              <a:t>                                                Try </a:t>
            </a:r>
            <a:r>
              <a:rPr lang="en-US" sz="2200" dirty="0">
                <a:solidFill>
                  <a:srgbClr val="08355F"/>
                </a:solidFill>
                <a:latin typeface="Calibri" panose="020F0502020204030204"/>
              </a:rPr>
              <a:t>It</a:t>
            </a:r>
            <a:r>
              <a:rPr kumimoji="0" lang="en-US" sz="2200" b="0" i="0" u="none" strike="noStrike" kern="1200" cap="none" spc="0" normalizeH="0" baseline="0" noProof="0" dirty="0">
                <a:ln>
                  <a:noFill/>
                </a:ln>
                <a:solidFill>
                  <a:srgbClr val="08355F"/>
                </a:solidFill>
                <a:effectLst/>
                <a:uLnTx/>
                <a:uFillTx/>
                <a:latin typeface="Calibri" panose="020F0502020204030204"/>
                <a:ea typeface="+mn-ea"/>
                <a:cs typeface="+mn-cs"/>
              </a:rPr>
              <a:t> Out.</a:t>
            </a:r>
            <a:endParaRPr lang="en-US" sz="2200" b="0" i="0" u="none" strike="noStrike" kern="1200" cap="none" spc="0" normalizeH="0" baseline="0" noProof="0" dirty="0">
              <a:ln>
                <a:noFill/>
              </a:ln>
              <a:solidFill>
                <a:srgbClr val="08355F"/>
              </a:solidFill>
              <a:effectLst/>
              <a:uLnTx/>
              <a:uFillTx/>
              <a:latin typeface="Calibri" panose="020F0502020204030204"/>
              <a:ea typeface="Calibri"/>
              <a:cs typeface="Calibri"/>
            </a:endParaRPr>
          </a:p>
        </p:txBody>
      </p:sp>
      <p:sp>
        <p:nvSpPr>
          <p:cNvPr id="6" name="Flowchart: Alternate Process 5">
            <a:extLst>
              <a:ext uri="{FF2B5EF4-FFF2-40B4-BE49-F238E27FC236}">
                <a16:creationId xmlns:a16="http://schemas.microsoft.com/office/drawing/2014/main" id="{D0C68181-C4C7-72E9-C221-989656B312D2}"/>
              </a:ext>
            </a:extLst>
          </p:cNvPr>
          <p:cNvSpPr/>
          <p:nvPr/>
        </p:nvSpPr>
        <p:spPr>
          <a:xfrm>
            <a:off x="4201298" y="2786447"/>
            <a:ext cx="3669956" cy="3083012"/>
          </a:xfrm>
          <a:prstGeom prst="flowChartAlternateProcess">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0" b="1" i="0" u="none" strike="noStrike" kern="1200" cap="none" spc="0" normalizeH="0" baseline="0" noProof="0" dirty="0">
                <a:ln>
                  <a:noFill/>
                </a:ln>
                <a:solidFill>
                  <a:srgbClr val="08355F"/>
                </a:solidFill>
                <a:effectLst/>
                <a:uLnTx/>
                <a:uFillTx/>
                <a:latin typeface="Calibri" panose="020F0502020204030204"/>
                <a:ea typeface="+mn-ea"/>
                <a:cs typeface="+mn-cs"/>
              </a:rPr>
              <a:t>Sing songs like “Bingo” or play games like “I Spy” to make letter and letter sound learning fun.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1"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1"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8355F"/>
                </a:solidFill>
                <a:effectLst/>
                <a:uLnTx/>
                <a:uFillTx/>
                <a:latin typeface="Calibri" panose="020F0502020204030204"/>
                <a:ea typeface="+mn-ea"/>
                <a:cs typeface="+mn-cs"/>
              </a:rPr>
              <a:t>See It </a:t>
            </a:r>
            <a:r>
              <a:rPr lang="en-US" sz="2200" dirty="0">
                <a:solidFill>
                  <a:srgbClr val="08355F"/>
                </a:solidFill>
                <a:latin typeface="Calibri" panose="020F0502020204030204"/>
              </a:rPr>
              <a:t>in</a:t>
            </a:r>
            <a:r>
              <a:rPr kumimoji="0" lang="en-US" sz="2200" b="0" i="0" u="none" strike="noStrike" kern="1200" cap="none" spc="0" normalizeH="0" baseline="0" noProof="0" dirty="0">
                <a:ln>
                  <a:noFill/>
                </a:ln>
                <a:solidFill>
                  <a:srgbClr val="08355F"/>
                </a:solidFill>
                <a:effectLst/>
                <a:uLnTx/>
                <a:uFillTx/>
                <a:latin typeface="Calibri" panose="020F0502020204030204"/>
                <a:ea typeface="+mn-ea"/>
                <a:cs typeface="+mn-cs"/>
              </a:rPr>
              <a:t> Action.</a:t>
            </a:r>
            <a:endParaRPr lang="en-US" sz="2200" b="0" i="0" u="none" strike="noStrike" kern="1200" cap="none" spc="0" normalizeH="0" baseline="0" noProof="0" dirty="0">
              <a:ln>
                <a:noFill/>
              </a:ln>
              <a:solidFill>
                <a:srgbClr val="08355F"/>
              </a:solidFill>
              <a:effectLst/>
              <a:uLnTx/>
              <a:uFillTx/>
              <a:latin typeface="Calibri" panose="020F0502020204030204"/>
              <a:ea typeface="Calibri"/>
              <a:cs typeface="Calibri"/>
            </a:endParaRPr>
          </a:p>
        </p:txBody>
      </p:sp>
      <p:sp>
        <p:nvSpPr>
          <p:cNvPr id="8" name="Flowchart: Alternate Process 7">
            <a:extLst>
              <a:ext uri="{FF2B5EF4-FFF2-40B4-BE49-F238E27FC236}">
                <a16:creationId xmlns:a16="http://schemas.microsoft.com/office/drawing/2014/main" id="{D6663F2C-2674-658A-A8DD-BADB9AADCF8A}"/>
              </a:ext>
            </a:extLst>
          </p:cNvPr>
          <p:cNvSpPr/>
          <p:nvPr/>
        </p:nvSpPr>
        <p:spPr>
          <a:xfrm>
            <a:off x="8291385" y="2786447"/>
            <a:ext cx="3669956" cy="3083012"/>
          </a:xfrm>
          <a:prstGeom prst="flowChartAlternate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0" b="1" i="0" u="none" strike="noStrike" kern="1200" cap="none" spc="0" normalizeH="0" baseline="0" noProof="0">
                <a:ln>
                  <a:noFill/>
                </a:ln>
                <a:solidFill>
                  <a:srgbClr val="08355F"/>
                </a:solidFill>
                <a:effectLst/>
                <a:uLnTx/>
                <a:uFillTx/>
                <a:latin typeface="Calibri" panose="020F0502020204030204"/>
                <a:ea typeface="+mn-ea"/>
                <a:cs typeface="+mn-cs"/>
              </a:rPr>
              <a:t>Encourage your child’s interest in letters and their sounds.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50" b="1"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1"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08355F"/>
              </a:solidFill>
              <a:effectLst/>
              <a:uLnTx/>
              <a:uFillTx/>
              <a:latin typeface="Calibri" panose="020F0502020204030204"/>
              <a:ea typeface="+mn-ea"/>
              <a:cs typeface="+mn-cs"/>
            </a:endParaRPr>
          </a:p>
        </p:txBody>
      </p:sp>
      <p:pic>
        <p:nvPicPr>
          <p:cNvPr id="10" name="Graphic 9" descr="Pencil with solid fill">
            <a:extLst>
              <a:ext uri="{FF2B5EF4-FFF2-40B4-BE49-F238E27FC236}">
                <a16:creationId xmlns:a16="http://schemas.microsoft.com/office/drawing/2014/main" id="{3B6FD32C-487B-0D9F-0570-C04C741E37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5986" y="4563246"/>
            <a:ext cx="599302" cy="599302"/>
          </a:xfrm>
          <a:prstGeom prst="rect">
            <a:avLst/>
          </a:prstGeom>
        </p:spPr>
      </p:pic>
      <p:pic>
        <p:nvPicPr>
          <p:cNvPr id="12" name="Graphic 11" descr="Music note with solid fill">
            <a:extLst>
              <a:ext uri="{FF2B5EF4-FFF2-40B4-BE49-F238E27FC236}">
                <a16:creationId xmlns:a16="http://schemas.microsoft.com/office/drawing/2014/main" id="{433279F0-0DAB-0087-B6DB-13963C0983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27988" y="4563246"/>
            <a:ext cx="728018" cy="728018"/>
          </a:xfrm>
          <a:prstGeom prst="rect">
            <a:avLst/>
          </a:prstGeom>
        </p:spPr>
      </p:pic>
      <p:pic>
        <p:nvPicPr>
          <p:cNvPr id="14" name="Graphic 13" descr="Man with kid with solid fill">
            <a:extLst>
              <a:ext uri="{FF2B5EF4-FFF2-40B4-BE49-F238E27FC236}">
                <a16:creationId xmlns:a16="http://schemas.microsoft.com/office/drawing/2014/main" id="{BD3E6A19-A35F-0D30-7787-4B5A559E02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07403" y="4470055"/>
            <a:ext cx="914400" cy="914400"/>
          </a:xfrm>
          <a:prstGeom prst="rect">
            <a:avLst/>
          </a:prstGeom>
        </p:spPr>
      </p:pic>
    </p:spTree>
    <p:extLst>
      <p:ext uri="{BB962C8B-B14F-4D97-AF65-F5344CB8AC3E}">
        <p14:creationId xmlns:p14="http://schemas.microsoft.com/office/powerpoint/2010/main" val="3532641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3E454-2B67-EF7C-3531-877682A98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CA1CD9-8A72-CE6C-6D69-9457CDEB04DD}"/>
              </a:ext>
            </a:extLst>
          </p:cNvPr>
          <p:cNvSpPr>
            <a:spLocks noGrp="1"/>
          </p:cNvSpPr>
          <p:nvPr>
            <p:ph type="title"/>
          </p:nvPr>
        </p:nvSpPr>
        <p:spPr>
          <a:xfrm>
            <a:off x="491864" y="486019"/>
            <a:ext cx="11212858" cy="621167"/>
          </a:xfrm>
        </p:spPr>
        <p:txBody>
          <a:bodyPr lIns="91440" tIns="45720" rIns="91440" bIns="45720" anchor="t"/>
          <a:lstStyle/>
          <a:p>
            <a:r>
              <a:rPr lang="en-US" sz="4000" dirty="0">
                <a:solidFill>
                  <a:schemeClr val="bg2"/>
                </a:solidFill>
                <a:latin typeface="Calibri"/>
                <a:ea typeface="Calibri"/>
                <a:cs typeface="Calibri"/>
              </a:rPr>
              <a:t>Supporting Reading Skills Across Different Ages</a:t>
            </a:r>
            <a:endParaRPr lang="en-US" sz="4000">
              <a:solidFill>
                <a:schemeClr val="bg2"/>
              </a:solidFill>
              <a:latin typeface="Calibri"/>
              <a:ea typeface="Calibri"/>
              <a:cs typeface="Calibri"/>
            </a:endParaRPr>
          </a:p>
        </p:txBody>
      </p:sp>
      <p:sp>
        <p:nvSpPr>
          <p:cNvPr id="3" name="Content Placeholder 2">
            <a:extLst>
              <a:ext uri="{FF2B5EF4-FFF2-40B4-BE49-F238E27FC236}">
                <a16:creationId xmlns:a16="http://schemas.microsoft.com/office/drawing/2014/main" id="{26FC8BAE-C6A9-64FB-5C22-BADD21E27CB6}"/>
              </a:ext>
            </a:extLst>
          </p:cNvPr>
          <p:cNvSpPr>
            <a:spLocks noGrp="1"/>
          </p:cNvSpPr>
          <p:nvPr>
            <p:ph idx="1"/>
          </p:nvPr>
        </p:nvSpPr>
        <p:spPr>
          <a:xfrm>
            <a:off x="490023" y="1710801"/>
            <a:ext cx="7589422" cy="5147757"/>
          </a:xfrm>
        </p:spPr>
        <p:txBody>
          <a:bodyPr lIns="91440" tIns="45720" rIns="91440" bIns="45720" anchor="t"/>
          <a:lstStyle/>
          <a:p>
            <a:pPr marL="347663" indent="-290513">
              <a:lnSpc>
                <a:spcPct val="150000"/>
              </a:lnSpc>
              <a:buFont typeface="Arial,Sans-Serif"/>
              <a:buChar char="•"/>
            </a:pPr>
            <a:r>
              <a:rPr lang="en-US" sz="2400"/>
              <a:t>Talking with your child</a:t>
            </a:r>
            <a:endParaRPr lang="en-US" sz="2400">
              <a:solidFill>
                <a:srgbClr val="444444"/>
              </a:solidFill>
            </a:endParaRPr>
          </a:p>
          <a:p>
            <a:pPr marL="347663" indent="-290513">
              <a:lnSpc>
                <a:spcPct val="150000"/>
              </a:lnSpc>
              <a:buFont typeface="Arial,Sans-Serif"/>
              <a:buChar char="•"/>
            </a:pPr>
            <a:r>
              <a:rPr lang="en-US" sz="2400"/>
              <a:t>Helping your child with speech sounds and letters</a:t>
            </a:r>
            <a:endParaRPr lang="en-US" sz="2400">
              <a:solidFill>
                <a:srgbClr val="444444"/>
              </a:solidFill>
            </a:endParaRPr>
          </a:p>
          <a:p>
            <a:pPr marL="347345" indent="-290195">
              <a:lnSpc>
                <a:spcPct val="150000"/>
              </a:lnSpc>
              <a:buFont typeface="Arial,Sans-Serif"/>
              <a:buChar char="•"/>
            </a:pPr>
            <a:r>
              <a:rPr lang="en-US" sz="2400" b="1">
                <a:highlight>
                  <a:srgbClr val="98D35D"/>
                </a:highlight>
              </a:rPr>
              <a:t>Reading with your child</a:t>
            </a:r>
            <a:endParaRPr lang="en-US" sz="2400" b="1">
              <a:solidFill>
                <a:srgbClr val="444444"/>
              </a:solidFill>
              <a:highlight>
                <a:srgbClr val="98D35D"/>
              </a:highlight>
              <a:ea typeface="Calibri" panose="020F0502020204030204"/>
              <a:cs typeface="Calibri" panose="020F0502020204030204"/>
            </a:endParaRPr>
          </a:p>
          <a:p>
            <a:pPr marL="347663" indent="-290513">
              <a:lnSpc>
                <a:spcPct val="150000"/>
              </a:lnSpc>
              <a:buFont typeface="Arial,Sans-Serif"/>
              <a:buChar char="•"/>
            </a:pPr>
            <a:r>
              <a:rPr lang="en-US" sz="2400"/>
              <a:t>Talking about books with your child</a:t>
            </a:r>
            <a:endParaRPr lang="en-US" sz="2400">
              <a:solidFill>
                <a:srgbClr val="444444"/>
              </a:solidFill>
            </a:endParaRPr>
          </a:p>
          <a:p>
            <a:pPr marL="347663" indent="-290513">
              <a:lnSpc>
                <a:spcPct val="150000"/>
              </a:lnSpc>
              <a:buFont typeface="Arial,Sans-Serif"/>
              <a:buChar char="•"/>
            </a:pPr>
            <a:r>
              <a:rPr lang="en-US" sz="2400"/>
              <a:t>Asking questions when talking about or reading books</a:t>
            </a:r>
          </a:p>
          <a:p>
            <a:pPr marL="0" indent="0">
              <a:buNone/>
            </a:pPr>
            <a:endParaRPr lang="en-US"/>
          </a:p>
        </p:txBody>
      </p:sp>
      <p:pic>
        <p:nvPicPr>
          <p:cNvPr id="5" name="Picture 4" descr="A cartoon of a child climbing up a stack of colorful blocks&#10;&#10;">
            <a:extLst>
              <a:ext uri="{FF2B5EF4-FFF2-40B4-BE49-F238E27FC236}">
                <a16:creationId xmlns:a16="http://schemas.microsoft.com/office/drawing/2014/main" id="{16BD9C6A-672E-9066-E349-BD6C865002AF}"/>
              </a:ext>
            </a:extLst>
          </p:cNvPr>
          <p:cNvPicPr>
            <a:picLocks noChangeAspect="1"/>
          </p:cNvPicPr>
          <p:nvPr/>
        </p:nvPicPr>
        <p:blipFill>
          <a:blip r:embed="rId3"/>
          <a:stretch>
            <a:fillRect/>
          </a:stretch>
        </p:blipFill>
        <p:spPr>
          <a:xfrm>
            <a:off x="7934499" y="1224146"/>
            <a:ext cx="3934374" cy="4629796"/>
          </a:xfrm>
          <a:prstGeom prst="rect">
            <a:avLst/>
          </a:prstGeom>
        </p:spPr>
      </p:pic>
      <p:sp>
        <p:nvSpPr>
          <p:cNvPr id="6" name="TextBox 5">
            <a:extLst>
              <a:ext uri="{FF2B5EF4-FFF2-40B4-BE49-F238E27FC236}">
                <a16:creationId xmlns:a16="http://schemas.microsoft.com/office/drawing/2014/main" id="{7233A606-B999-4204-D4EE-B483302DA1AB}"/>
              </a:ext>
            </a:extLst>
          </p:cNvPr>
          <p:cNvSpPr txBox="1"/>
          <p:nvPr/>
        </p:nvSpPr>
        <p:spPr>
          <a:xfrm>
            <a:off x="8244484" y="5766673"/>
            <a:ext cx="3823854" cy="461665"/>
          </a:xfrm>
          <a:prstGeom prst="rect">
            <a:avLst/>
          </a:prstGeom>
          <a:noFill/>
        </p:spPr>
        <p:txBody>
          <a:bodyPr wrap="square" lIns="91440" tIns="45720" rIns="91440" bIns="45720" rtlCol="0" anchor="t">
            <a:spAutoFit/>
          </a:bodyPr>
          <a:lstStyle/>
          <a:p>
            <a:r>
              <a:rPr lang="en-US" sz="1200" dirty="0"/>
              <a:t>Image source: </a:t>
            </a:r>
            <a:r>
              <a:rPr lang="en-US" sz="1200" dirty="0">
                <a:hlinkClick r:id="rId4"/>
              </a:rPr>
              <a:t>Supporting Your Child's Emergent Literacy at Home IES Guide.pdf</a:t>
            </a:r>
            <a:endParaRPr lang="en-US" sz="1200" dirty="0"/>
          </a:p>
        </p:txBody>
      </p:sp>
    </p:spTree>
    <p:extLst>
      <p:ext uri="{BB962C8B-B14F-4D97-AF65-F5344CB8AC3E}">
        <p14:creationId xmlns:p14="http://schemas.microsoft.com/office/powerpoint/2010/main" val="2450969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3D8A8-42CA-A42F-69F8-22A8356DABE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BDFB6ED-A9A7-6451-431D-E72BADC1441A}"/>
              </a:ext>
            </a:extLst>
          </p:cNvPr>
          <p:cNvSpPr txBox="1">
            <a:spLocks/>
          </p:cNvSpPr>
          <p:nvPr/>
        </p:nvSpPr>
        <p:spPr>
          <a:xfrm>
            <a:off x="2128313" y="540031"/>
            <a:ext cx="7929434" cy="62489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2"/>
                </a:solidFill>
                <a:effectLst/>
                <a:uLnTx/>
                <a:uFillTx/>
                <a:latin typeface="Calibri" panose="020F0502020204030204"/>
                <a:ea typeface="+mn-ea"/>
                <a:cs typeface="+mn-cs"/>
              </a:rPr>
              <a:t>READING WITH YOUR CHILD</a:t>
            </a:r>
            <a:endParaRPr lang="en-US" sz="44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7" name="TextBox 6">
            <a:extLst>
              <a:ext uri="{FF2B5EF4-FFF2-40B4-BE49-F238E27FC236}">
                <a16:creationId xmlns:a16="http://schemas.microsoft.com/office/drawing/2014/main" id="{36046C9D-422C-3450-F204-0E8141D1128A}"/>
              </a:ext>
            </a:extLst>
          </p:cNvPr>
          <p:cNvSpPr txBox="1"/>
          <p:nvPr/>
        </p:nvSpPr>
        <p:spPr>
          <a:xfrm>
            <a:off x="491076" y="1899210"/>
            <a:ext cx="5453449"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Helps your child: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Learn new sounds, words, and ideas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Link letters to their sounds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Learn how books work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rPr>
              <a:t>Develop an interest in reading</a:t>
            </a:r>
          </a:p>
        </p:txBody>
      </p:sp>
      <p:pic>
        <p:nvPicPr>
          <p:cNvPr id="6" name="Picture 5" descr="A person and a child reading a book&#10;&#10;">
            <a:extLst>
              <a:ext uri="{FF2B5EF4-FFF2-40B4-BE49-F238E27FC236}">
                <a16:creationId xmlns:a16="http://schemas.microsoft.com/office/drawing/2014/main" id="{C5F41E17-FED4-32E8-29B8-46C09417441E}"/>
              </a:ext>
            </a:extLst>
          </p:cNvPr>
          <p:cNvPicPr>
            <a:picLocks noChangeAspect="1"/>
          </p:cNvPicPr>
          <p:nvPr/>
        </p:nvPicPr>
        <p:blipFill>
          <a:blip r:embed="rId3"/>
          <a:stretch>
            <a:fillRect/>
          </a:stretch>
        </p:blipFill>
        <p:spPr>
          <a:xfrm>
            <a:off x="6348118" y="1283044"/>
            <a:ext cx="4329406" cy="4302726"/>
          </a:xfrm>
          <a:prstGeom prst="rect">
            <a:avLst/>
          </a:prstGeom>
          <a:ln w="19050">
            <a:solidFill>
              <a:schemeClr val="bg1">
                <a:lumMod val="75000"/>
              </a:schemeClr>
            </a:solidFill>
          </a:ln>
        </p:spPr>
      </p:pic>
    </p:spTree>
    <p:extLst>
      <p:ext uri="{BB962C8B-B14F-4D97-AF65-F5344CB8AC3E}">
        <p14:creationId xmlns:p14="http://schemas.microsoft.com/office/powerpoint/2010/main" val="22882350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DD99B-BCE6-68B7-50E9-B75AE79BA526}"/>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6F61453-EB12-A47A-FF15-9D42A910ACCE}"/>
              </a:ext>
            </a:extLst>
          </p:cNvPr>
          <p:cNvSpPr txBox="1">
            <a:spLocks/>
          </p:cNvSpPr>
          <p:nvPr/>
        </p:nvSpPr>
        <p:spPr>
          <a:xfrm>
            <a:off x="2147363" y="816256"/>
            <a:ext cx="7929434" cy="624896"/>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185C69">
                    <a:lumMod val="50000"/>
                  </a:srgbClr>
                </a:solidFill>
                <a:effectLst/>
                <a:uLnTx/>
                <a:uFillTx/>
                <a:latin typeface="Calibri" panose="020F0502020204030204"/>
                <a:ea typeface="+mn-ea"/>
                <a:cs typeface="+mn-cs"/>
              </a:rPr>
              <a:t>READING WITH YOUR CHILD</a:t>
            </a:r>
          </a:p>
        </p:txBody>
      </p:sp>
      <p:sp>
        <p:nvSpPr>
          <p:cNvPr id="7" name="TextBox 6">
            <a:extLst>
              <a:ext uri="{FF2B5EF4-FFF2-40B4-BE49-F238E27FC236}">
                <a16:creationId xmlns:a16="http://schemas.microsoft.com/office/drawing/2014/main" id="{F006D6E0-EDC9-CC05-FAFB-D27C9B2B68A0}"/>
              </a:ext>
            </a:extLst>
          </p:cNvPr>
          <p:cNvSpPr txBox="1"/>
          <p:nvPr/>
        </p:nvSpPr>
        <p:spPr>
          <a:xfrm>
            <a:off x="721178" y="1437151"/>
            <a:ext cx="10781804" cy="4785926"/>
          </a:xfrm>
          <a:prstGeom prst="rect">
            <a:avLst/>
          </a:prstGeom>
          <a:noFill/>
          <a:ln w="28575">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srgbClr val="08355F"/>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8355F"/>
                </a:solidFill>
                <a:effectLst/>
                <a:uLnTx/>
                <a:uFillTx/>
                <a:latin typeface="Calibri" panose="020F0502020204030204"/>
                <a:ea typeface="Calibri"/>
                <a:cs typeface="Calibri"/>
              </a:rPr>
              <a:t>Get Ready to Read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srgbClr val="08355F"/>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8355F"/>
                </a:solidFill>
                <a:effectLst/>
                <a:uLnTx/>
                <a:uFillTx/>
                <a:latin typeface="Calibri" panose="020F0502020204030204"/>
                <a:ea typeface="Calibri"/>
                <a:cs typeface="Calibri"/>
              </a:rPr>
              <a:t>         Find a quiet, cozy spot so you both can listen and talk.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8355F"/>
                </a:solidFill>
                <a:effectLst/>
                <a:uLnTx/>
                <a:uFillTx/>
                <a:latin typeface="Calibri" panose="020F0502020204030204"/>
                <a:ea typeface="Calibri"/>
                <a:cs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8355F"/>
                </a:solidFill>
                <a:effectLst/>
                <a:uLnTx/>
                <a:uFillTx/>
                <a:latin typeface="Calibri" panose="020F0502020204030204"/>
                <a:ea typeface="Calibri"/>
                <a:cs typeface="Calibri"/>
              </a:rPr>
              <a:t>                       Let your child pick a book or choose one that matches </a:t>
            </a:r>
            <a:r>
              <a:rPr lang="en-US" sz="2800">
                <a:solidFill>
                  <a:srgbClr val="08355F"/>
                </a:solidFill>
                <a:latin typeface="Calibri" panose="020F0502020204030204"/>
                <a:ea typeface="Calibri"/>
                <a:cs typeface="Calibri"/>
              </a:rPr>
              <a:t>their</a:t>
            </a:r>
            <a:r>
              <a:rPr kumimoji="0" lang="en-US" sz="2800" b="0" i="0" u="none" strike="noStrike" kern="1200" cap="none" spc="0" normalizeH="0" baseline="0" noProof="0">
                <a:ln>
                  <a:noFill/>
                </a:ln>
                <a:solidFill>
                  <a:srgbClr val="08355F"/>
                </a:solidFill>
                <a:effectLst/>
                <a:uLnTx/>
                <a:uFillTx/>
                <a:latin typeface="Calibri" panose="020F0502020204030204"/>
                <a:ea typeface="Calibri"/>
                <a:cs typeface="Calibri"/>
              </a:rPr>
              <a:t> </a:t>
            </a:r>
            <a:endParaRPr lang="en-US" sz="28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8355F"/>
                </a:solidFill>
                <a:effectLst/>
                <a:uLnTx/>
                <a:uFillTx/>
                <a:latin typeface="Calibri" panose="020F0502020204030204"/>
                <a:ea typeface="Calibri"/>
                <a:cs typeface="Calibri"/>
              </a:rPr>
              <a:t>                       interests. Young children love to re-read the same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8355F"/>
                </a:solidFill>
                <a:effectLst/>
                <a:uLnTx/>
                <a:uFillTx/>
                <a:latin typeface="Calibri" panose="020F0502020204030204"/>
                <a:ea typeface="Calibri"/>
                <a:cs typeface="Calibri"/>
              </a:rPr>
              <a:t>                       book, and that is great!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8355F"/>
                </a:solidFill>
                <a:effectLst/>
                <a:uLnTx/>
                <a:uFillTx/>
                <a:latin typeface="Calibri" panose="020F0502020204030204"/>
                <a:ea typeface="Calibri"/>
                <a:cs typeface="Calibri"/>
              </a:rPr>
              <a:t>                       Follow your child's lead and keep it fun.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8355F"/>
                </a:solidFill>
                <a:effectLst/>
                <a:uLnTx/>
                <a:uFillTx/>
                <a:latin typeface="Calibri" panose="020F0502020204030204"/>
                <a:ea typeface="Calibri"/>
                <a:cs typeface="Calibri"/>
              </a:rPr>
              <a:t>  </a:t>
            </a:r>
          </a:p>
        </p:txBody>
      </p:sp>
      <p:pic>
        <p:nvPicPr>
          <p:cNvPr id="3" name="Graphic 2" descr="Storytelling with solid fill">
            <a:extLst>
              <a:ext uri="{FF2B5EF4-FFF2-40B4-BE49-F238E27FC236}">
                <a16:creationId xmlns:a16="http://schemas.microsoft.com/office/drawing/2014/main" id="{D375D33B-2BC1-D8D7-1F23-9C0FB6DEFE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072" y="2077862"/>
            <a:ext cx="1140177" cy="1069622"/>
          </a:xfrm>
          <a:prstGeom prst="rect">
            <a:avLst/>
          </a:prstGeom>
        </p:spPr>
      </p:pic>
      <p:pic>
        <p:nvPicPr>
          <p:cNvPr id="4" name="Graphic 3" descr="Storytelling with solid fill">
            <a:extLst>
              <a:ext uri="{FF2B5EF4-FFF2-40B4-BE49-F238E27FC236}">
                <a16:creationId xmlns:a16="http://schemas.microsoft.com/office/drawing/2014/main" id="{F9BEBE01-86F1-4AB3-DE93-D95B5179AE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072" y="3446640"/>
            <a:ext cx="1140177" cy="1069622"/>
          </a:xfrm>
          <a:prstGeom prst="rect">
            <a:avLst/>
          </a:prstGeom>
        </p:spPr>
      </p:pic>
      <p:pic>
        <p:nvPicPr>
          <p:cNvPr id="6" name="Graphic 5" descr="Storytelling with solid fill">
            <a:extLst>
              <a:ext uri="{FF2B5EF4-FFF2-40B4-BE49-F238E27FC236}">
                <a16:creationId xmlns:a16="http://schemas.microsoft.com/office/drawing/2014/main" id="{983BAE9F-7386-BA0F-80D7-1D9FBD6DC2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072" y="4843639"/>
            <a:ext cx="1140177" cy="1069622"/>
          </a:xfrm>
          <a:prstGeom prst="rect">
            <a:avLst/>
          </a:prstGeom>
        </p:spPr>
      </p:pic>
    </p:spTree>
    <p:extLst>
      <p:ext uri="{BB962C8B-B14F-4D97-AF65-F5344CB8AC3E}">
        <p14:creationId xmlns:p14="http://schemas.microsoft.com/office/powerpoint/2010/main" val="6438549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3BB73-5993-C948-2F59-128F2A6E061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E6F89E-C0D0-6365-ABB2-47BBA765FE5E}"/>
              </a:ext>
            </a:extLst>
          </p:cNvPr>
          <p:cNvSpPr>
            <a:spLocks noGrp="1"/>
          </p:cNvSpPr>
          <p:nvPr>
            <p:ph idx="1"/>
          </p:nvPr>
        </p:nvSpPr>
        <p:spPr>
          <a:xfrm>
            <a:off x="2043470" y="936942"/>
            <a:ext cx="7929434" cy="624896"/>
          </a:xfrm>
          <a:noFill/>
        </p:spPr>
        <p:txBody>
          <a:bodyPr lIns="91440" tIns="45720" rIns="91440" bIns="45720" anchor="t"/>
          <a:lstStyle/>
          <a:p>
            <a:pPr marL="0" indent="0" algn="ctr">
              <a:buNone/>
            </a:pPr>
            <a:r>
              <a:rPr lang="en-US" sz="4400" b="1" dirty="0">
                <a:solidFill>
                  <a:schemeClr val="bg2"/>
                </a:solidFill>
              </a:rPr>
              <a:t>READING WITH YOUR CHILD</a:t>
            </a:r>
            <a:endParaRPr lang="en-US" sz="4400" b="1" dirty="0">
              <a:solidFill>
                <a:schemeClr val="bg2"/>
              </a:solidFill>
              <a:ea typeface="Calibri"/>
              <a:cs typeface="Calibri"/>
            </a:endParaRPr>
          </a:p>
        </p:txBody>
      </p:sp>
      <p:sp>
        <p:nvSpPr>
          <p:cNvPr id="10" name="TextBox 9">
            <a:extLst>
              <a:ext uri="{FF2B5EF4-FFF2-40B4-BE49-F238E27FC236}">
                <a16:creationId xmlns:a16="http://schemas.microsoft.com/office/drawing/2014/main" id="{05D2978D-B91F-4C8E-7D15-C5A0E9BA2F4B}"/>
              </a:ext>
            </a:extLst>
          </p:cNvPr>
          <p:cNvSpPr txBox="1"/>
          <p:nvPr/>
        </p:nvSpPr>
        <p:spPr>
          <a:xfrm>
            <a:off x="1092596" y="4529780"/>
            <a:ext cx="1804717" cy="83099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rPr>
              <a:t>Video provided by:</a:t>
            </a:r>
            <a:endParaRPr lang="en-US" sz="2400" b="1" i="0" u="none" strike="noStrike" kern="1200" cap="none" spc="0" normalizeH="0" baseline="0" noProof="0">
              <a:ln>
                <a:noFill/>
              </a:ln>
              <a:solidFill>
                <a:srgbClr val="FFFFFF">
                  <a:lumMod val="50000"/>
                </a:srgbClr>
              </a:solidFill>
              <a:effectLst/>
              <a:uLnTx/>
              <a:uFillTx/>
              <a:latin typeface="Calibri" panose="020F0502020204030204"/>
              <a:ea typeface="Calibri"/>
              <a:cs typeface="Calibri"/>
            </a:endParaRPr>
          </a:p>
        </p:txBody>
      </p:sp>
      <p:sp>
        <p:nvSpPr>
          <p:cNvPr id="13" name="TextBox 12">
            <a:extLst>
              <a:ext uri="{FF2B5EF4-FFF2-40B4-BE49-F238E27FC236}">
                <a16:creationId xmlns:a16="http://schemas.microsoft.com/office/drawing/2014/main" id="{A1936B29-14EB-F368-F4E6-4A6D381453D9}"/>
              </a:ext>
            </a:extLst>
          </p:cNvPr>
          <p:cNvSpPr txBox="1"/>
          <p:nvPr/>
        </p:nvSpPr>
        <p:spPr>
          <a:xfrm>
            <a:off x="4615848" y="2543279"/>
            <a:ext cx="2949147" cy="707886"/>
          </a:xfrm>
          <a:prstGeom prst="rect">
            <a:avLst/>
          </a:prstGeom>
          <a:noFill/>
          <a:ln w="25400">
            <a:solidFill>
              <a:schemeClr val="tx2">
                <a:lumMod val="8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hlinkClick r:id="rId3"/>
              </a:rPr>
              <a:t>Watch Video</a:t>
            </a:r>
            <a:endPar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Raising a Reader MA logo">
            <a:extLst>
              <a:ext uri="{FF2B5EF4-FFF2-40B4-BE49-F238E27FC236}">
                <a16:creationId xmlns:a16="http://schemas.microsoft.com/office/drawing/2014/main" id="{17AEBA4A-B7AA-A723-CF9B-1B4BA42AA300}"/>
              </a:ext>
            </a:extLst>
          </p:cNvPr>
          <p:cNvPicPr>
            <a:picLocks noChangeAspect="1"/>
          </p:cNvPicPr>
          <p:nvPr/>
        </p:nvPicPr>
        <p:blipFill>
          <a:blip r:embed="rId4"/>
          <a:stretch>
            <a:fillRect/>
          </a:stretch>
        </p:blipFill>
        <p:spPr>
          <a:xfrm>
            <a:off x="5104013" y="3578590"/>
            <a:ext cx="1804518" cy="953817"/>
          </a:xfrm>
          <a:prstGeom prst="rect">
            <a:avLst/>
          </a:prstGeom>
        </p:spPr>
      </p:pic>
      <p:pic>
        <p:nvPicPr>
          <p:cNvPr id="8" name="Picture 7" descr="YouTube logo">
            <a:extLst>
              <a:ext uri="{FF2B5EF4-FFF2-40B4-BE49-F238E27FC236}">
                <a16:creationId xmlns:a16="http://schemas.microsoft.com/office/drawing/2014/main" id="{4FFEF329-8475-9273-0D95-7C934E2C0EFC}"/>
              </a:ext>
            </a:extLst>
          </p:cNvPr>
          <p:cNvPicPr>
            <a:picLocks noChangeAspect="1"/>
          </p:cNvPicPr>
          <p:nvPr/>
        </p:nvPicPr>
        <p:blipFill>
          <a:blip r:embed="rId5"/>
          <a:stretch>
            <a:fillRect/>
          </a:stretch>
        </p:blipFill>
        <p:spPr>
          <a:xfrm>
            <a:off x="4905488" y="4585634"/>
            <a:ext cx="2380903" cy="783956"/>
          </a:xfrm>
          <a:prstGeom prst="rect">
            <a:avLst/>
          </a:prstGeom>
        </p:spPr>
      </p:pic>
    </p:spTree>
    <p:extLst>
      <p:ext uri="{BB962C8B-B14F-4D97-AF65-F5344CB8AC3E}">
        <p14:creationId xmlns:p14="http://schemas.microsoft.com/office/powerpoint/2010/main" val="3266503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3BB73-5993-C948-2F59-128F2A6E061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E6F89E-C0D0-6365-ABB2-47BBA765FE5E}"/>
              </a:ext>
            </a:extLst>
          </p:cNvPr>
          <p:cNvSpPr>
            <a:spLocks noGrp="1"/>
          </p:cNvSpPr>
          <p:nvPr>
            <p:ph idx="1"/>
          </p:nvPr>
        </p:nvSpPr>
        <p:spPr>
          <a:xfrm>
            <a:off x="2131283" y="404050"/>
            <a:ext cx="7929434" cy="624896"/>
          </a:xfrm>
          <a:noFill/>
        </p:spPr>
        <p:txBody>
          <a:bodyPr lIns="91440" tIns="45720" rIns="91440" bIns="45720" anchor="t"/>
          <a:lstStyle/>
          <a:p>
            <a:pPr marL="0" indent="0" algn="ctr">
              <a:buNone/>
            </a:pPr>
            <a:r>
              <a:rPr lang="en-US" sz="4400" b="1" dirty="0">
                <a:solidFill>
                  <a:schemeClr val="bg2"/>
                </a:solidFill>
              </a:rPr>
              <a:t>READING WITH YOUR CHILD</a:t>
            </a:r>
            <a:endParaRPr lang="en-US" sz="4400" b="1" dirty="0">
              <a:solidFill>
                <a:schemeClr val="bg2"/>
              </a:solidFill>
              <a:ea typeface="Calibri"/>
              <a:cs typeface="Calibri"/>
            </a:endParaRPr>
          </a:p>
        </p:txBody>
      </p:sp>
      <p:sp>
        <p:nvSpPr>
          <p:cNvPr id="4" name="Rectangle 3">
            <a:extLst>
              <a:ext uri="{FF2B5EF4-FFF2-40B4-BE49-F238E27FC236}">
                <a16:creationId xmlns:a16="http://schemas.microsoft.com/office/drawing/2014/main" id="{B91464DE-D637-614F-FDE6-58FE4CF68073}"/>
              </a:ext>
              <a:ext uri="{C183D7F6-B498-43B3-948B-1728B52AA6E4}">
                <adec:decorative xmlns:adec="http://schemas.microsoft.com/office/drawing/2017/decorative" val="1"/>
              </a:ext>
            </a:extLst>
          </p:cNvPr>
          <p:cNvSpPr/>
          <p:nvPr/>
        </p:nvSpPr>
        <p:spPr>
          <a:xfrm>
            <a:off x="0" y="429491"/>
            <a:ext cx="12192000" cy="583538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5D2978D-B91F-4C8E-7D15-C5A0E9BA2F4B}"/>
              </a:ext>
            </a:extLst>
          </p:cNvPr>
          <p:cNvSpPr txBox="1"/>
          <p:nvPr/>
        </p:nvSpPr>
        <p:spPr>
          <a:xfrm>
            <a:off x="9130376" y="1428452"/>
            <a:ext cx="2619633" cy="20005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a:ln>
                  <a:noFill/>
                </a:ln>
                <a:solidFill>
                  <a:srgbClr val="FFFFFF">
                    <a:lumMod val="50000"/>
                  </a:srgbClr>
                </a:solidFill>
                <a:effectLst/>
                <a:uLnTx/>
                <a:uFillTx/>
                <a:latin typeface="Calibri" panose="020F0502020204030204"/>
                <a:ea typeface="+mn-ea"/>
                <a:cs typeface="+mn-cs"/>
              </a:rPr>
              <a:t>Video provided by: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100" b="1">
                <a:solidFill>
                  <a:srgbClr val="FFFFFF">
                    <a:lumMod val="50000"/>
                  </a:srgbClr>
                </a:solidFill>
                <a:latin typeface="Calibri" panose="020F0502020204030204"/>
              </a:rPr>
              <a:t>Parkview Health</a:t>
            </a:r>
            <a:endParaRPr kumimoji="0" lang="en-US" sz="3100" b="1" i="0" u="none" strike="noStrike" kern="1200" cap="none" spc="0" normalizeH="0" baseline="0" noProof="0">
              <a:ln>
                <a:noFill/>
              </a:ln>
              <a:solidFill>
                <a:srgbClr val="FFFFFF">
                  <a:lumMod val="50000"/>
                </a:srgbClr>
              </a:solidFill>
              <a:effectLst/>
              <a:uLnTx/>
              <a:uFillTx/>
              <a:latin typeface="Calibri" panose="020F0502020204030204"/>
              <a:ea typeface="+mn-ea"/>
              <a:cs typeface="+mn-cs"/>
            </a:endParaRPr>
          </a:p>
        </p:txBody>
      </p:sp>
      <p:pic>
        <p:nvPicPr>
          <p:cNvPr id="2" name="Online Media 1" descr="The importance of reading to your children video">
            <a:hlinkClick r:id="" action="ppaction://media"/>
            <a:extLst>
              <a:ext uri="{FF2B5EF4-FFF2-40B4-BE49-F238E27FC236}">
                <a16:creationId xmlns:a16="http://schemas.microsoft.com/office/drawing/2014/main" id="{16FD7B7D-2256-1C51-2A4A-E8E397FD4D8F}"/>
              </a:ext>
            </a:extLst>
          </p:cNvPr>
          <p:cNvPicPr>
            <a:picLocks noRot="1" noChangeAspect="1"/>
          </p:cNvPicPr>
          <p:nvPr>
            <a:videoFile r:link="rId1"/>
          </p:nvPr>
        </p:nvPicPr>
        <p:blipFill>
          <a:blip r:embed="rId4"/>
          <a:stretch>
            <a:fillRect/>
          </a:stretch>
        </p:blipFill>
        <p:spPr>
          <a:xfrm>
            <a:off x="87215" y="1029171"/>
            <a:ext cx="8974896" cy="5066852"/>
          </a:xfrm>
          <a:prstGeom prst="rect">
            <a:avLst/>
          </a:prstGeom>
        </p:spPr>
      </p:pic>
      <p:pic>
        <p:nvPicPr>
          <p:cNvPr id="6" name="Picture 5" descr="YouTube logo">
            <a:hlinkClick r:id="rId5"/>
            <a:extLst>
              <a:ext uri="{FF2B5EF4-FFF2-40B4-BE49-F238E27FC236}">
                <a16:creationId xmlns:a16="http://schemas.microsoft.com/office/drawing/2014/main" id="{13A0696F-153C-A931-4626-132BC24A189B}"/>
              </a:ext>
            </a:extLst>
          </p:cNvPr>
          <p:cNvPicPr>
            <a:picLocks noChangeAspect="1"/>
          </p:cNvPicPr>
          <p:nvPr/>
        </p:nvPicPr>
        <p:blipFill>
          <a:blip r:embed="rId6"/>
          <a:stretch>
            <a:fillRect/>
          </a:stretch>
        </p:blipFill>
        <p:spPr>
          <a:xfrm>
            <a:off x="9276784" y="4693573"/>
            <a:ext cx="2460580" cy="731043"/>
          </a:xfrm>
          <a:prstGeom prst="rect">
            <a:avLst/>
          </a:prstGeom>
        </p:spPr>
      </p:pic>
      <p:pic>
        <p:nvPicPr>
          <p:cNvPr id="11" name="Picture 10" descr="PARKVIEW HEALTH logo">
            <a:extLst>
              <a:ext uri="{FF2B5EF4-FFF2-40B4-BE49-F238E27FC236}">
                <a16:creationId xmlns:a16="http://schemas.microsoft.com/office/drawing/2014/main" id="{51F4B839-98BA-102B-62B7-64255E9E7C99}"/>
              </a:ext>
            </a:extLst>
          </p:cNvPr>
          <p:cNvPicPr>
            <a:picLocks noChangeAspect="1"/>
          </p:cNvPicPr>
          <p:nvPr/>
        </p:nvPicPr>
        <p:blipFill>
          <a:blip r:embed="rId7"/>
          <a:stretch>
            <a:fillRect/>
          </a:stretch>
        </p:blipFill>
        <p:spPr>
          <a:xfrm>
            <a:off x="9833530" y="3511414"/>
            <a:ext cx="1213323" cy="1195907"/>
          </a:xfrm>
          <a:prstGeom prst="rect">
            <a:avLst/>
          </a:prstGeom>
        </p:spPr>
      </p:pic>
      <p:pic>
        <p:nvPicPr>
          <p:cNvPr id="14" name="Picture 13" descr="QR code">
            <a:extLst>
              <a:ext uri="{FF2B5EF4-FFF2-40B4-BE49-F238E27FC236}">
                <a16:creationId xmlns:a16="http://schemas.microsoft.com/office/drawing/2014/main" id="{79B74FD8-6EAE-58E3-38CB-90F2F069F837}"/>
              </a:ext>
            </a:extLst>
          </p:cNvPr>
          <p:cNvPicPr>
            <a:picLocks noChangeAspect="1"/>
          </p:cNvPicPr>
          <p:nvPr/>
        </p:nvPicPr>
        <p:blipFill>
          <a:blip r:embed="rId8"/>
          <a:stretch>
            <a:fillRect/>
          </a:stretch>
        </p:blipFill>
        <p:spPr>
          <a:xfrm>
            <a:off x="9860254" y="5433863"/>
            <a:ext cx="1324321" cy="1324321"/>
          </a:xfrm>
          <a:prstGeom prst="rect">
            <a:avLst/>
          </a:prstGeom>
        </p:spPr>
      </p:pic>
    </p:spTree>
    <p:extLst>
      <p:ext uri="{BB962C8B-B14F-4D97-AF65-F5344CB8AC3E}">
        <p14:creationId xmlns:p14="http://schemas.microsoft.com/office/powerpoint/2010/main" val="242078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49CA4-1DF3-6290-A8D1-3919163EA9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04A02-6BD7-CADE-B4EE-FC0437206C22}"/>
              </a:ext>
            </a:extLst>
          </p:cNvPr>
          <p:cNvSpPr>
            <a:spLocks noGrp="1"/>
          </p:cNvSpPr>
          <p:nvPr>
            <p:ph type="title"/>
          </p:nvPr>
        </p:nvSpPr>
        <p:spPr>
          <a:xfrm>
            <a:off x="457095" y="2938931"/>
            <a:ext cx="11085331" cy="2852737"/>
          </a:xfrm>
        </p:spPr>
        <p:txBody>
          <a:bodyPr/>
          <a:lstStyle/>
          <a:p>
            <a:r>
              <a:rPr lang="en-US" b="1">
                <a:latin typeface="Calibri"/>
                <a:ea typeface="Calibri"/>
                <a:cs typeface="Times New Roman"/>
              </a:rPr>
              <a:t>Workshop Overview</a:t>
            </a:r>
            <a:endParaRPr lang="en-US" b="1"/>
          </a:p>
        </p:txBody>
      </p:sp>
    </p:spTree>
    <p:extLst>
      <p:ext uri="{BB962C8B-B14F-4D97-AF65-F5344CB8AC3E}">
        <p14:creationId xmlns:p14="http://schemas.microsoft.com/office/powerpoint/2010/main" val="559886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85C0B-E12E-992B-F639-4C88B226F4EB}"/>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D2C4CC9-9AA0-2435-BE6A-5A903E435269}"/>
              </a:ext>
            </a:extLst>
          </p:cNvPr>
          <p:cNvSpPr txBox="1">
            <a:spLocks/>
          </p:cNvSpPr>
          <p:nvPr/>
        </p:nvSpPr>
        <p:spPr>
          <a:xfrm>
            <a:off x="1991999" y="452268"/>
            <a:ext cx="7929434" cy="62489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2"/>
                </a:solidFill>
                <a:effectLst/>
                <a:uLnTx/>
                <a:uFillTx/>
                <a:latin typeface="Calibri" panose="020F0502020204030204"/>
                <a:ea typeface="+mn-ea"/>
                <a:cs typeface="+mn-cs"/>
              </a:rPr>
              <a:t>READING WITH YOUR CHILD</a:t>
            </a:r>
            <a:endParaRPr lang="en-US" sz="44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9" name="TextBox 8">
            <a:extLst>
              <a:ext uri="{FF2B5EF4-FFF2-40B4-BE49-F238E27FC236}">
                <a16:creationId xmlns:a16="http://schemas.microsoft.com/office/drawing/2014/main" id="{9AF89C3D-B552-CEF7-D04B-09B0540A2192}"/>
              </a:ext>
            </a:extLst>
          </p:cNvPr>
          <p:cNvSpPr txBox="1"/>
          <p:nvPr/>
        </p:nvSpPr>
        <p:spPr>
          <a:xfrm>
            <a:off x="2559367" y="1002065"/>
            <a:ext cx="6794699" cy="4924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bg2"/>
                </a:solidFill>
                <a:effectLst/>
                <a:uLnTx/>
                <a:uFillTx/>
                <a:latin typeface="Calibri" panose="020F0502020204030204"/>
                <a:ea typeface="+mn-ea"/>
                <a:cs typeface="+mn-cs"/>
              </a:rPr>
              <a:t>Tips to use when reading with your child</a:t>
            </a:r>
            <a:endParaRPr lang="en-US" sz="2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pic>
        <p:nvPicPr>
          <p:cNvPr id="27" name="Picture 26" descr="A stack of books on a shelf&#10;&#10;">
            <a:extLst>
              <a:ext uri="{FF2B5EF4-FFF2-40B4-BE49-F238E27FC236}">
                <a16:creationId xmlns:a16="http://schemas.microsoft.com/office/drawing/2014/main" id="{E231E2D7-AAE6-048A-9773-5EA2CC61A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459" y="1902757"/>
            <a:ext cx="5928226" cy="3953178"/>
          </a:xfrm>
          <a:prstGeom prst="rect">
            <a:avLst/>
          </a:prstGeom>
          <a:ln w="50800">
            <a:solidFill>
              <a:srgbClr val="D9A050"/>
            </a:solidFill>
          </a:ln>
        </p:spPr>
      </p:pic>
      <p:sp>
        <p:nvSpPr>
          <p:cNvPr id="2" name="TextBox 1">
            <a:extLst>
              <a:ext uri="{FF2B5EF4-FFF2-40B4-BE49-F238E27FC236}">
                <a16:creationId xmlns:a16="http://schemas.microsoft.com/office/drawing/2014/main" id="{3939C72C-A30B-FC62-711B-310A456776D1}"/>
              </a:ext>
            </a:extLst>
          </p:cNvPr>
          <p:cNvSpPr txBox="1"/>
          <p:nvPr/>
        </p:nvSpPr>
        <p:spPr>
          <a:xfrm>
            <a:off x="6513021" y="1715840"/>
            <a:ext cx="5374698" cy="4401205"/>
          </a:xfrm>
          <a:prstGeom prst="rect">
            <a:avLst/>
          </a:prstGeom>
          <a:noFill/>
          <a:ln>
            <a:solidFill>
              <a:schemeClr val="accent1"/>
            </a:solidFill>
          </a:ln>
        </p:spPr>
        <p:txBody>
          <a:bodyPr wrap="square" lIns="91440" tIns="45720" rIns="91440" bIns="45720" rtlCol="0" anchor="t">
            <a:spAutoFit/>
          </a:bodyPr>
          <a:lstStyle/>
          <a:p>
            <a:pPr marL="342900" indent="-342900">
              <a:buFont typeface="+mj-lt"/>
              <a:buAutoNum type="arabicPeriod"/>
            </a:pPr>
            <a:r>
              <a:rPr lang="en-US" sz="2800" dirty="0">
                <a:solidFill>
                  <a:schemeClr val="accent1"/>
                </a:solidFill>
                <a:ea typeface="Calibri"/>
                <a:cs typeface="Calibri"/>
              </a:rPr>
              <a:t>Make it fun! You and your child read and talk about the book together. It is interactive. </a:t>
            </a:r>
          </a:p>
          <a:p>
            <a:pPr marL="342900" indent="-342900">
              <a:buFont typeface="+mj-lt"/>
              <a:buAutoNum type="arabicPeriod"/>
            </a:pPr>
            <a:r>
              <a:rPr lang="en-US" sz="2800" dirty="0">
                <a:solidFill>
                  <a:schemeClr val="accent1"/>
                </a:solidFill>
                <a:ea typeface="Calibri"/>
                <a:cs typeface="Calibri"/>
              </a:rPr>
              <a:t>Read pictures, words, or use audio books. Label objects around the house and read them too.</a:t>
            </a:r>
          </a:p>
          <a:p>
            <a:pPr marL="342900" indent="-342900">
              <a:buFont typeface="+mj-lt"/>
              <a:buAutoNum type="arabicPeriod"/>
            </a:pPr>
            <a:r>
              <a:rPr lang="en-US" sz="2800" dirty="0">
                <a:solidFill>
                  <a:schemeClr val="accent1"/>
                </a:solidFill>
                <a:ea typeface="Calibri"/>
                <a:cs typeface="Calibri"/>
              </a:rPr>
              <a:t>Read and talk about the story in the language your child and you feel most comfortable.</a:t>
            </a:r>
          </a:p>
        </p:txBody>
      </p:sp>
    </p:spTree>
    <p:extLst>
      <p:ext uri="{BB962C8B-B14F-4D97-AF65-F5344CB8AC3E}">
        <p14:creationId xmlns:p14="http://schemas.microsoft.com/office/powerpoint/2010/main" val="12481050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4819A-EDE7-A5E1-6FD7-6E253398FC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8BD84D-1FEB-DC48-94A9-C19152344B9D}"/>
              </a:ext>
            </a:extLst>
          </p:cNvPr>
          <p:cNvSpPr>
            <a:spLocks noGrp="1"/>
          </p:cNvSpPr>
          <p:nvPr>
            <p:ph idx="1"/>
          </p:nvPr>
        </p:nvSpPr>
        <p:spPr>
          <a:xfrm>
            <a:off x="2026508" y="639081"/>
            <a:ext cx="7929434" cy="624896"/>
          </a:xfrm>
          <a:noFill/>
        </p:spPr>
        <p:txBody>
          <a:bodyPr lIns="91440" tIns="45720" rIns="91440" bIns="45720" anchor="t"/>
          <a:lstStyle/>
          <a:p>
            <a:pPr marL="0" indent="0" algn="ctr">
              <a:buNone/>
            </a:pPr>
            <a:r>
              <a:rPr lang="en-US" sz="4400" b="1" dirty="0">
                <a:solidFill>
                  <a:schemeClr val="bg2"/>
                </a:solidFill>
              </a:rPr>
              <a:t>READING WITH YOUR CHILD</a:t>
            </a:r>
            <a:endParaRPr lang="en-US" sz="4400" b="1" dirty="0">
              <a:solidFill>
                <a:schemeClr val="bg2"/>
              </a:solidFill>
              <a:ea typeface="Calibri"/>
              <a:cs typeface="Calibri"/>
            </a:endParaRPr>
          </a:p>
        </p:txBody>
      </p:sp>
      <p:sp>
        <p:nvSpPr>
          <p:cNvPr id="9" name="TextBox 8">
            <a:extLst>
              <a:ext uri="{FF2B5EF4-FFF2-40B4-BE49-F238E27FC236}">
                <a16:creationId xmlns:a16="http://schemas.microsoft.com/office/drawing/2014/main" id="{EC487C3C-AD5C-88A7-5E47-A390E5E5F30A}"/>
              </a:ext>
            </a:extLst>
          </p:cNvPr>
          <p:cNvSpPr txBox="1"/>
          <p:nvPr/>
        </p:nvSpPr>
        <p:spPr>
          <a:xfrm>
            <a:off x="356149" y="1613726"/>
            <a:ext cx="8016374" cy="1384995"/>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Calibri" panose="020F0502020204030204"/>
                <a:ea typeface="+mn-ea"/>
                <a:cs typeface="+mn-cs"/>
              </a:rPr>
              <a:t>When reading with your child, make it interactive. Interactive reading engages your child by having them discuss the story or  narrative.</a:t>
            </a:r>
            <a:endParaRPr lang="en-US" sz="28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10" name="TextBox 9">
            <a:extLst>
              <a:ext uri="{FF2B5EF4-FFF2-40B4-BE49-F238E27FC236}">
                <a16:creationId xmlns:a16="http://schemas.microsoft.com/office/drawing/2014/main" id="{F769BA4C-264A-CC54-DA7D-D4E24203E3A7}"/>
              </a:ext>
            </a:extLst>
          </p:cNvPr>
          <p:cNvSpPr txBox="1"/>
          <p:nvPr/>
        </p:nvSpPr>
        <p:spPr>
          <a:xfrm>
            <a:off x="9054680" y="2907439"/>
            <a:ext cx="2619633" cy="104644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a:ln>
                  <a:noFill/>
                </a:ln>
                <a:solidFill>
                  <a:srgbClr val="FFFFFF">
                    <a:lumMod val="50000"/>
                  </a:srgbClr>
                </a:solidFill>
                <a:effectLst/>
                <a:uLnTx/>
                <a:uFillTx/>
                <a:latin typeface="Calibri" panose="020F0502020204030204"/>
                <a:ea typeface="Calibri"/>
                <a:cs typeface="Calibri"/>
              </a:rPr>
              <a:t>Video provided by:</a:t>
            </a:r>
            <a:endParaRPr kumimoji="0" lang="en-US" sz="1800" b="0" i="0" u="none" strike="noStrike" kern="1200" cap="none" spc="0" normalizeH="0" baseline="0" noProof="0">
              <a:ln>
                <a:noFill/>
              </a:ln>
              <a:solidFill>
                <a:srgbClr val="FFFFFF">
                  <a:lumMod val="50000"/>
                </a:srgbClr>
              </a:solidFill>
              <a:effectLst/>
              <a:uLnTx/>
              <a:uFillTx/>
              <a:latin typeface="Calibri" panose="020F0502020204030204"/>
              <a:ea typeface="Calibri"/>
              <a:cs typeface="Calibri"/>
            </a:endParaRPr>
          </a:p>
        </p:txBody>
      </p:sp>
      <p:pic>
        <p:nvPicPr>
          <p:cNvPr id="8" name="Picture 7" descr="YouTube logo">
            <a:extLst>
              <a:ext uri="{FF2B5EF4-FFF2-40B4-BE49-F238E27FC236}">
                <a16:creationId xmlns:a16="http://schemas.microsoft.com/office/drawing/2014/main" id="{1C45DF91-C81D-DE79-6AA6-775BBB38E744}"/>
              </a:ext>
            </a:extLst>
          </p:cNvPr>
          <p:cNvPicPr>
            <a:picLocks noChangeAspect="1"/>
          </p:cNvPicPr>
          <p:nvPr/>
        </p:nvPicPr>
        <p:blipFill>
          <a:blip r:embed="rId3"/>
          <a:stretch>
            <a:fillRect/>
          </a:stretch>
        </p:blipFill>
        <p:spPr>
          <a:xfrm>
            <a:off x="9312845" y="4225362"/>
            <a:ext cx="1985670" cy="661890"/>
          </a:xfrm>
          <a:prstGeom prst="rect">
            <a:avLst/>
          </a:prstGeom>
        </p:spPr>
      </p:pic>
      <p:sp>
        <p:nvSpPr>
          <p:cNvPr id="2" name="TextBox 1">
            <a:extLst>
              <a:ext uri="{FF2B5EF4-FFF2-40B4-BE49-F238E27FC236}">
                <a16:creationId xmlns:a16="http://schemas.microsoft.com/office/drawing/2014/main" id="{5FEEEA9F-DC94-5C51-A84D-77B402207521}"/>
              </a:ext>
            </a:extLst>
          </p:cNvPr>
          <p:cNvSpPr txBox="1"/>
          <p:nvPr/>
        </p:nvSpPr>
        <p:spPr>
          <a:xfrm>
            <a:off x="1179480" y="3779086"/>
            <a:ext cx="6934200" cy="892552"/>
          </a:xfrm>
          <a:prstGeom prst="rect">
            <a:avLst/>
          </a:prstGeom>
          <a:solidFill>
            <a:schemeClr val="tx2">
              <a:lumMod val="95000"/>
            </a:schemeClr>
          </a:solidFill>
          <a:ln>
            <a:solidFill>
              <a:schemeClr val="tx2">
                <a:lumMod val="95000"/>
              </a:schemeClr>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srgbClr val="FFFFFF">
                    <a:lumMod val="50000"/>
                  </a:srgbClr>
                </a:solidFill>
                <a:effectLst/>
                <a:uLnTx/>
                <a:uFillTx/>
                <a:latin typeface="Calibri" panose="020F0502020204030204"/>
                <a:ea typeface="+mn-ea"/>
                <a:cs typeface="+mn-cs"/>
              </a:rPr>
              <a:t>Watch the video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srgbClr val="FFFFFF">
                    <a:lumMod val="50000"/>
                  </a:srgbClr>
                </a:solidFill>
                <a:effectLst/>
                <a:uLnTx/>
                <a:uFillTx/>
                <a:latin typeface="Calibri" panose="020F0502020204030204"/>
                <a:ea typeface="+mn-ea"/>
                <a:cs typeface="+mn-cs"/>
              </a:rPr>
              <a:t>Talking While You Read: Bear Says Thanks</a:t>
            </a:r>
          </a:p>
        </p:txBody>
      </p:sp>
      <p:sp>
        <p:nvSpPr>
          <p:cNvPr id="13" name="TextBox 12">
            <a:extLst>
              <a:ext uri="{FF2B5EF4-FFF2-40B4-BE49-F238E27FC236}">
                <a16:creationId xmlns:a16="http://schemas.microsoft.com/office/drawing/2014/main" id="{E946A3C6-D290-ECBC-4E27-CA9D6A7D0876}"/>
              </a:ext>
            </a:extLst>
          </p:cNvPr>
          <p:cNvSpPr txBox="1"/>
          <p:nvPr/>
        </p:nvSpPr>
        <p:spPr>
          <a:xfrm>
            <a:off x="3039436" y="4840915"/>
            <a:ext cx="2949147" cy="707886"/>
          </a:xfrm>
          <a:prstGeom prst="rect">
            <a:avLst/>
          </a:prstGeom>
          <a:noFill/>
          <a:ln w="25400">
            <a:solidFill>
              <a:schemeClr val="tx2">
                <a:lumMod val="8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hlinkClick r:id="rId4"/>
              </a:rPr>
              <a:t>Watch Video</a:t>
            </a:r>
            <a:endPar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Pink backpack">
            <a:extLst>
              <a:ext uri="{FF2B5EF4-FFF2-40B4-BE49-F238E27FC236}">
                <a16:creationId xmlns:a16="http://schemas.microsoft.com/office/drawing/2014/main" id="{7B07892E-82FF-89A6-D610-5D3EA1CBE72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658746" y="5424616"/>
            <a:ext cx="1279538" cy="1303182"/>
          </a:xfrm>
          <a:prstGeom prst="rect">
            <a:avLst/>
          </a:prstGeom>
        </p:spPr>
      </p:pic>
    </p:spTree>
    <p:extLst>
      <p:ext uri="{BB962C8B-B14F-4D97-AF65-F5344CB8AC3E}">
        <p14:creationId xmlns:p14="http://schemas.microsoft.com/office/powerpoint/2010/main" val="42807601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EFCEF-5B58-7957-3497-3F593B1812B0}"/>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9FD72EC8-564F-05E4-AAA6-F7CCE6DD2CC7}"/>
              </a:ext>
            </a:extLst>
          </p:cNvPr>
          <p:cNvSpPr txBox="1">
            <a:spLocks/>
          </p:cNvSpPr>
          <p:nvPr/>
        </p:nvSpPr>
        <p:spPr>
          <a:xfrm>
            <a:off x="2131283" y="629556"/>
            <a:ext cx="7929434" cy="62489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400" b="1" dirty="0">
                <a:solidFill>
                  <a:schemeClr val="bg2"/>
                </a:solidFill>
              </a:rPr>
              <a:t>READING WITH YOUR CHILD</a:t>
            </a:r>
            <a:endParaRPr lang="en-US" sz="4400" b="1" dirty="0">
              <a:solidFill>
                <a:schemeClr val="bg2"/>
              </a:solidFill>
              <a:ea typeface="Calibri"/>
              <a:cs typeface="Calibri"/>
            </a:endParaRPr>
          </a:p>
        </p:txBody>
      </p:sp>
      <p:sp>
        <p:nvSpPr>
          <p:cNvPr id="2" name="Title 1">
            <a:extLst>
              <a:ext uri="{FF2B5EF4-FFF2-40B4-BE49-F238E27FC236}">
                <a16:creationId xmlns:a16="http://schemas.microsoft.com/office/drawing/2014/main" id="{43D76C39-7D92-747E-D012-69D1A347F11B}"/>
              </a:ext>
            </a:extLst>
          </p:cNvPr>
          <p:cNvSpPr>
            <a:spLocks noGrp="1"/>
          </p:cNvSpPr>
          <p:nvPr>
            <p:ph type="title"/>
          </p:nvPr>
        </p:nvSpPr>
        <p:spPr>
          <a:xfrm>
            <a:off x="439189" y="1422437"/>
            <a:ext cx="10515600" cy="1325563"/>
          </a:xfrm>
        </p:spPr>
        <p:txBody>
          <a:bodyPr>
            <a:normAutofit/>
          </a:bodyPr>
          <a:lstStyle/>
          <a:p>
            <a:r>
              <a:rPr lang="en-US" sz="4000" b="1"/>
              <a:t>Video Review</a:t>
            </a:r>
          </a:p>
        </p:txBody>
      </p:sp>
      <p:sp>
        <p:nvSpPr>
          <p:cNvPr id="3" name="Content Placeholder 2">
            <a:extLst>
              <a:ext uri="{FF2B5EF4-FFF2-40B4-BE49-F238E27FC236}">
                <a16:creationId xmlns:a16="http://schemas.microsoft.com/office/drawing/2014/main" id="{0173E0BA-26B1-FF19-7047-7653847D4706}"/>
              </a:ext>
            </a:extLst>
          </p:cNvPr>
          <p:cNvSpPr>
            <a:spLocks noGrp="1"/>
          </p:cNvSpPr>
          <p:nvPr>
            <p:ph idx="1"/>
          </p:nvPr>
        </p:nvSpPr>
        <p:spPr>
          <a:xfrm>
            <a:off x="439189" y="2087563"/>
            <a:ext cx="7916884" cy="4648200"/>
          </a:xfrm>
        </p:spPr>
        <p:txBody>
          <a:bodyPr lIns="91440" tIns="45720" rIns="91440" bIns="45720" anchor="t">
            <a:normAutofit/>
          </a:bodyPr>
          <a:lstStyle/>
          <a:p>
            <a:pPr marL="342900" indent="-342900">
              <a:buFont typeface="+mj-lt"/>
              <a:buAutoNum type="arabicPeriod"/>
            </a:pPr>
            <a:r>
              <a:rPr lang="en-US" sz="3200" dirty="0">
                <a:solidFill>
                  <a:schemeClr val="bg2"/>
                </a:solidFill>
                <a:ea typeface="Calibri"/>
                <a:cs typeface="Calibri"/>
              </a:rPr>
              <a:t>Did the adult make it fun? Did they read and talk about the book together? Was it interactive? </a:t>
            </a:r>
          </a:p>
          <a:p>
            <a:pPr marL="342900" indent="-342900">
              <a:buFont typeface="+mj-lt"/>
              <a:buAutoNum type="arabicPeriod"/>
            </a:pPr>
            <a:r>
              <a:rPr lang="en-US" sz="3200" dirty="0">
                <a:solidFill>
                  <a:schemeClr val="bg2"/>
                </a:solidFill>
                <a:ea typeface="Calibri"/>
                <a:cs typeface="Calibri"/>
              </a:rPr>
              <a:t>As they were reading did they look at and talk about pictures and read the words?  </a:t>
            </a:r>
          </a:p>
          <a:p>
            <a:pPr marL="342900" indent="-342900">
              <a:buFont typeface="+mj-lt"/>
              <a:buAutoNum type="arabicPeriod"/>
            </a:pPr>
            <a:r>
              <a:rPr lang="en-US" sz="3200" dirty="0">
                <a:solidFill>
                  <a:schemeClr val="bg2"/>
                </a:solidFill>
                <a:ea typeface="Calibri"/>
                <a:cs typeface="Calibri"/>
              </a:rPr>
              <a:t>Were they using language they were comfortable with while reading and talking about the story?</a:t>
            </a:r>
          </a:p>
          <a:p>
            <a:pPr marL="0" indent="0">
              <a:buNone/>
            </a:pPr>
            <a:endParaRPr lang="en-US" sz="3200">
              <a:solidFill>
                <a:schemeClr val="accent1"/>
              </a:solidFill>
              <a:ea typeface="Calibri"/>
              <a:cs typeface="Calibri"/>
            </a:endParaRPr>
          </a:p>
          <a:p>
            <a:pPr marL="0" indent="0">
              <a:spcBef>
                <a:spcPts val="1176"/>
              </a:spcBef>
              <a:buSzPct val="80000"/>
              <a:buNone/>
            </a:pPr>
            <a:endParaRPr lang="en-US" sz="3200"/>
          </a:p>
        </p:txBody>
      </p:sp>
      <p:pic>
        <p:nvPicPr>
          <p:cNvPr id="10" name="Picture 9" descr="A family is comfortably seated on a couch, with a child and an adult sharing a book and coffee.&#10;">
            <a:extLst>
              <a:ext uri="{FF2B5EF4-FFF2-40B4-BE49-F238E27FC236}">
                <a16:creationId xmlns:a16="http://schemas.microsoft.com/office/drawing/2014/main" id="{7F46171B-572D-BA8F-495F-9F13F8DAAE69}"/>
              </a:ext>
            </a:extLst>
          </p:cNvPr>
          <p:cNvPicPr>
            <a:picLocks noChangeAspect="1"/>
          </p:cNvPicPr>
          <p:nvPr/>
        </p:nvPicPr>
        <p:blipFill>
          <a:blip r:embed="rId3"/>
          <a:stretch>
            <a:fillRect/>
          </a:stretch>
        </p:blipFill>
        <p:spPr>
          <a:xfrm>
            <a:off x="8356073" y="2411160"/>
            <a:ext cx="3711691" cy="2184616"/>
          </a:xfrm>
          <a:prstGeom prst="rect">
            <a:avLst/>
          </a:prstGeom>
        </p:spPr>
      </p:pic>
      <p:pic>
        <p:nvPicPr>
          <p:cNvPr id="11" name="Picture 10" descr="Pink backpack">
            <a:extLst>
              <a:ext uri="{FF2B5EF4-FFF2-40B4-BE49-F238E27FC236}">
                <a16:creationId xmlns:a16="http://schemas.microsoft.com/office/drawing/2014/main" id="{C27945D3-5811-F34F-5AF0-FD5F18F43F5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670284" y="5433434"/>
            <a:ext cx="1279538" cy="1303182"/>
          </a:xfrm>
          <a:prstGeom prst="rect">
            <a:avLst/>
          </a:prstGeom>
        </p:spPr>
      </p:pic>
    </p:spTree>
    <p:extLst>
      <p:ext uri="{BB962C8B-B14F-4D97-AF65-F5344CB8AC3E}">
        <p14:creationId xmlns:p14="http://schemas.microsoft.com/office/powerpoint/2010/main" val="14745700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F0463-12FE-EB2A-EF2D-43FC59968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457DD2-D350-C980-0280-E02FCC1B2D9A}"/>
              </a:ext>
            </a:extLst>
          </p:cNvPr>
          <p:cNvSpPr>
            <a:spLocks noGrp="1"/>
          </p:cNvSpPr>
          <p:nvPr>
            <p:ph type="title"/>
          </p:nvPr>
        </p:nvSpPr>
        <p:spPr>
          <a:xfrm>
            <a:off x="480405" y="606335"/>
            <a:ext cx="11235775" cy="621167"/>
          </a:xfrm>
        </p:spPr>
        <p:txBody>
          <a:bodyPr lIns="91440" tIns="45720" rIns="91440" bIns="45720" anchor="t"/>
          <a:lstStyle/>
          <a:p>
            <a:pPr algn="ctr"/>
            <a:r>
              <a:rPr lang="en-US" sz="4000" b="1" dirty="0">
                <a:solidFill>
                  <a:schemeClr val="bg2"/>
                </a:solidFill>
                <a:latin typeface="Calibri"/>
                <a:ea typeface="Calibri"/>
                <a:cs typeface="Calibri"/>
              </a:rPr>
              <a:t>Supporting Reading Skills Across Different Ages</a:t>
            </a:r>
            <a:endParaRPr lang="en-US"/>
          </a:p>
        </p:txBody>
      </p:sp>
      <p:sp>
        <p:nvSpPr>
          <p:cNvPr id="3" name="Content Placeholder 2">
            <a:extLst>
              <a:ext uri="{FF2B5EF4-FFF2-40B4-BE49-F238E27FC236}">
                <a16:creationId xmlns:a16="http://schemas.microsoft.com/office/drawing/2014/main" id="{68A01D33-14F3-DB48-2853-7E4214F2D8FC}"/>
              </a:ext>
            </a:extLst>
          </p:cNvPr>
          <p:cNvSpPr>
            <a:spLocks noGrp="1"/>
          </p:cNvSpPr>
          <p:nvPr>
            <p:ph idx="1"/>
          </p:nvPr>
        </p:nvSpPr>
        <p:spPr>
          <a:xfrm>
            <a:off x="477217" y="1717205"/>
            <a:ext cx="7589422" cy="5147757"/>
          </a:xfrm>
        </p:spPr>
        <p:txBody>
          <a:bodyPr lIns="91440" tIns="45720" rIns="91440" bIns="45720" anchor="t"/>
          <a:lstStyle/>
          <a:p>
            <a:pPr marL="347663" indent="-290513">
              <a:lnSpc>
                <a:spcPct val="150000"/>
              </a:lnSpc>
              <a:buFont typeface="Arial,Sans-Serif"/>
              <a:buChar char="•"/>
            </a:pPr>
            <a:r>
              <a:rPr lang="en-US" sz="2400"/>
              <a:t>Talking with your child</a:t>
            </a:r>
            <a:endParaRPr lang="en-US" sz="2400">
              <a:solidFill>
                <a:srgbClr val="444444"/>
              </a:solidFill>
            </a:endParaRPr>
          </a:p>
          <a:p>
            <a:pPr marL="347663" indent="-290513">
              <a:lnSpc>
                <a:spcPct val="150000"/>
              </a:lnSpc>
              <a:buFont typeface="Arial,Sans-Serif"/>
              <a:buChar char="•"/>
            </a:pPr>
            <a:r>
              <a:rPr lang="en-US" sz="2400"/>
              <a:t>Helping your child with speech sounds and letters</a:t>
            </a:r>
            <a:endParaRPr lang="en-US" sz="2400">
              <a:solidFill>
                <a:srgbClr val="444444"/>
              </a:solidFill>
            </a:endParaRPr>
          </a:p>
          <a:p>
            <a:pPr marL="347663" indent="-290513">
              <a:lnSpc>
                <a:spcPct val="150000"/>
              </a:lnSpc>
              <a:buFont typeface="Arial,Sans-Serif"/>
              <a:buChar char="•"/>
            </a:pPr>
            <a:r>
              <a:rPr lang="en-US" sz="2400"/>
              <a:t>Reading with your child</a:t>
            </a:r>
            <a:endParaRPr lang="en-US" sz="2400">
              <a:solidFill>
                <a:srgbClr val="444444"/>
              </a:solidFill>
            </a:endParaRPr>
          </a:p>
          <a:p>
            <a:pPr marL="347345" indent="-290195">
              <a:lnSpc>
                <a:spcPct val="150000"/>
              </a:lnSpc>
              <a:buFont typeface="Arial,Sans-Serif"/>
              <a:buChar char="•"/>
            </a:pPr>
            <a:r>
              <a:rPr lang="en-US" sz="2400" b="1">
                <a:highlight>
                  <a:srgbClr val="98D35D"/>
                </a:highlight>
              </a:rPr>
              <a:t>Talking about books with your child</a:t>
            </a:r>
            <a:endParaRPr lang="en-US" sz="2400" b="1">
              <a:solidFill>
                <a:srgbClr val="444444"/>
              </a:solidFill>
              <a:highlight>
                <a:srgbClr val="98D35D"/>
              </a:highlight>
              <a:ea typeface="Calibri"/>
              <a:cs typeface="Calibri"/>
            </a:endParaRPr>
          </a:p>
          <a:p>
            <a:pPr marL="347663" indent="-290513">
              <a:lnSpc>
                <a:spcPct val="150000"/>
              </a:lnSpc>
              <a:buFont typeface="Arial,Sans-Serif"/>
              <a:buChar char="•"/>
            </a:pPr>
            <a:r>
              <a:rPr lang="en-US" sz="2400"/>
              <a:t>Asking questions when talking about or reading books</a:t>
            </a:r>
          </a:p>
          <a:p>
            <a:pPr marL="0" indent="0">
              <a:buNone/>
            </a:pPr>
            <a:endParaRPr lang="en-US"/>
          </a:p>
        </p:txBody>
      </p:sp>
      <p:pic>
        <p:nvPicPr>
          <p:cNvPr id="5" name="Picture 4" descr="A cartoon of a child climbing up a stack of colorful blocks&#10;&#10;">
            <a:extLst>
              <a:ext uri="{FF2B5EF4-FFF2-40B4-BE49-F238E27FC236}">
                <a16:creationId xmlns:a16="http://schemas.microsoft.com/office/drawing/2014/main" id="{BEC74276-F573-AD10-6528-AB78F6F515F6}"/>
              </a:ext>
            </a:extLst>
          </p:cNvPr>
          <p:cNvPicPr>
            <a:picLocks noChangeAspect="1"/>
          </p:cNvPicPr>
          <p:nvPr/>
        </p:nvPicPr>
        <p:blipFill>
          <a:blip r:embed="rId3"/>
          <a:stretch>
            <a:fillRect/>
          </a:stretch>
        </p:blipFill>
        <p:spPr>
          <a:xfrm>
            <a:off x="7934499" y="1224146"/>
            <a:ext cx="3934374" cy="4629796"/>
          </a:xfrm>
          <a:prstGeom prst="rect">
            <a:avLst/>
          </a:prstGeom>
        </p:spPr>
      </p:pic>
      <p:sp>
        <p:nvSpPr>
          <p:cNvPr id="6" name="TextBox 5">
            <a:extLst>
              <a:ext uri="{FF2B5EF4-FFF2-40B4-BE49-F238E27FC236}">
                <a16:creationId xmlns:a16="http://schemas.microsoft.com/office/drawing/2014/main" id="{E0E8EB8C-9087-4109-127E-44EA7FB79B46}"/>
              </a:ext>
            </a:extLst>
          </p:cNvPr>
          <p:cNvSpPr txBox="1"/>
          <p:nvPr/>
        </p:nvSpPr>
        <p:spPr>
          <a:xfrm>
            <a:off x="8244484" y="5766673"/>
            <a:ext cx="3823854" cy="461665"/>
          </a:xfrm>
          <a:prstGeom prst="rect">
            <a:avLst/>
          </a:prstGeom>
          <a:noFill/>
        </p:spPr>
        <p:txBody>
          <a:bodyPr wrap="square" lIns="91440" tIns="45720" rIns="91440" bIns="45720" rtlCol="0" anchor="t">
            <a:spAutoFit/>
          </a:bodyPr>
          <a:lstStyle/>
          <a:p>
            <a:r>
              <a:rPr lang="en-US" sz="1200" dirty="0"/>
              <a:t>Image source: </a:t>
            </a:r>
            <a:r>
              <a:rPr lang="en-US" sz="1200" dirty="0">
                <a:hlinkClick r:id="rId4"/>
              </a:rPr>
              <a:t>Supporting Your Child's Emergent Literacy at Home IES Guide.pdf</a:t>
            </a:r>
            <a:endParaRPr lang="en-US" sz="1200" dirty="0"/>
          </a:p>
        </p:txBody>
      </p:sp>
    </p:spTree>
    <p:extLst>
      <p:ext uri="{BB962C8B-B14F-4D97-AF65-F5344CB8AC3E}">
        <p14:creationId xmlns:p14="http://schemas.microsoft.com/office/powerpoint/2010/main" val="1733327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A23BE-AD41-7916-A5B7-F2214525510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9D46C20-E666-3F22-4340-E724FC825991}"/>
              </a:ext>
            </a:extLst>
          </p:cNvPr>
          <p:cNvSpPr txBox="1">
            <a:spLocks/>
          </p:cNvSpPr>
          <p:nvPr/>
        </p:nvSpPr>
        <p:spPr>
          <a:xfrm>
            <a:off x="1530761" y="500997"/>
            <a:ext cx="9137234" cy="468086"/>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a:solidFill>
                  <a:schemeClr val="accent4">
                    <a:lumMod val="75000"/>
                  </a:schemeClr>
                </a:solidFill>
              </a:rPr>
              <a:t>TALKING ABOUT BOOKS WITH YOUR CHILD</a:t>
            </a:r>
          </a:p>
        </p:txBody>
      </p:sp>
      <p:sp>
        <p:nvSpPr>
          <p:cNvPr id="7" name="TextBox 6">
            <a:extLst>
              <a:ext uri="{FF2B5EF4-FFF2-40B4-BE49-F238E27FC236}">
                <a16:creationId xmlns:a16="http://schemas.microsoft.com/office/drawing/2014/main" id="{289924DA-DFF9-3E1E-7938-EEF766B209DC}"/>
              </a:ext>
            </a:extLst>
          </p:cNvPr>
          <p:cNvSpPr txBox="1"/>
          <p:nvPr/>
        </p:nvSpPr>
        <p:spPr>
          <a:xfrm>
            <a:off x="6405198" y="1575525"/>
            <a:ext cx="5453449" cy="36009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8355F"/>
                </a:solidFill>
                <a:effectLst/>
                <a:uLnTx/>
                <a:uFillTx/>
                <a:latin typeface="Calibri" panose="020F0502020204030204"/>
                <a:ea typeface="+mn-ea"/>
                <a:cs typeface="+mn-cs"/>
              </a:rPr>
              <a:t>Helps your child:</a:t>
            </a:r>
          </a:p>
          <a:p>
            <a:pPr marL="285750" indent="-285750">
              <a:buFont typeface="Arial" panose="020B0604020202020204" pitchFamily="34" charset="0"/>
              <a:buChar char="•"/>
              <a:defRPr/>
            </a:pPr>
            <a:r>
              <a:rPr lang="en-US" sz="2500" dirty="0">
                <a:solidFill>
                  <a:srgbClr val="08355F"/>
                </a:solidFill>
                <a:latin typeface="Calibri" panose="020F0502020204030204"/>
                <a:ea typeface="Calibri"/>
                <a:cs typeface="Calibri"/>
              </a:rPr>
              <a:t>Learn how to hold a book and the parts of a book</a:t>
            </a:r>
          </a:p>
          <a:p>
            <a:pPr marL="285750" indent="-285750">
              <a:buFont typeface="Arial" panose="020B0604020202020204" pitchFamily="34" charset="0"/>
              <a:buChar char="•"/>
              <a:defRPr/>
            </a:pPr>
            <a:r>
              <a:rPr lang="en-US" sz="2500" dirty="0">
                <a:solidFill>
                  <a:srgbClr val="08355F"/>
                </a:solidFill>
                <a:latin typeface="Calibri" panose="020F0502020204030204"/>
                <a:ea typeface="Calibri"/>
                <a:cs typeface="Calibri"/>
              </a:rPr>
              <a:t>Understand that words are read from left to right</a:t>
            </a:r>
          </a:p>
          <a:p>
            <a:pPr marL="285750" marR="0" lvl="0" indent="-285750" algn="l" defTabSz="914400">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mn-ea"/>
                <a:cs typeface="+mn-cs"/>
              </a:rPr>
              <a:t>See that pictures stand for real things</a:t>
            </a:r>
            <a:endParaRPr lang="en-US" dirty="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mn-ea"/>
                <a:cs typeface="+mn-cs"/>
              </a:rPr>
              <a:t>Learn that print tells a story</a:t>
            </a:r>
            <a:endParaRPr lang="en-US" sz="2500" b="0"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mn-ea"/>
                <a:cs typeface="+mn-cs"/>
              </a:rPr>
              <a:t>Find new ways to say things</a:t>
            </a:r>
            <a:endParaRPr lang="en-US" sz="2500" b="0"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mn-ea"/>
                <a:cs typeface="+mn-cs"/>
              </a:rPr>
              <a:t>Learn new words</a:t>
            </a:r>
            <a:endParaRPr lang="en-US" sz="2500" b="0" i="0" u="none" strike="noStrike" kern="1200" cap="none" spc="0" normalizeH="0" baseline="0" noProof="0" dirty="0">
              <a:ln>
                <a:noFill/>
              </a:ln>
              <a:solidFill>
                <a:srgbClr val="08355F"/>
              </a:solidFill>
              <a:effectLst/>
              <a:uLnTx/>
              <a:uFillTx/>
              <a:latin typeface="Calibri" panose="020F0502020204030204"/>
              <a:ea typeface="Calibri"/>
              <a:cs typeface="Calibri"/>
            </a:endParaRPr>
          </a:p>
        </p:txBody>
      </p:sp>
      <p:pic>
        <p:nvPicPr>
          <p:cNvPr id="8" name="Picture 7" descr="A person and a baby reading a book&#10;&#10;">
            <a:extLst>
              <a:ext uri="{FF2B5EF4-FFF2-40B4-BE49-F238E27FC236}">
                <a16:creationId xmlns:a16="http://schemas.microsoft.com/office/drawing/2014/main" id="{209A097D-B943-EE1A-7613-CEE4EF3CB3FA}"/>
              </a:ext>
            </a:extLst>
          </p:cNvPr>
          <p:cNvPicPr>
            <a:picLocks noChangeAspect="1"/>
          </p:cNvPicPr>
          <p:nvPr/>
        </p:nvPicPr>
        <p:blipFill>
          <a:blip r:embed="rId3"/>
          <a:stretch>
            <a:fillRect/>
          </a:stretch>
        </p:blipFill>
        <p:spPr>
          <a:xfrm>
            <a:off x="0" y="1073493"/>
            <a:ext cx="5354221" cy="5242917"/>
          </a:xfrm>
          <a:prstGeom prst="rect">
            <a:avLst/>
          </a:prstGeom>
        </p:spPr>
      </p:pic>
    </p:spTree>
    <p:extLst>
      <p:ext uri="{BB962C8B-B14F-4D97-AF65-F5344CB8AC3E}">
        <p14:creationId xmlns:p14="http://schemas.microsoft.com/office/powerpoint/2010/main" val="972936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6DC9593-4A3D-44EE-D625-3FBA8598DD07}"/>
              </a:ext>
            </a:extLst>
          </p:cNvPr>
          <p:cNvSpPr txBox="1">
            <a:spLocks/>
          </p:cNvSpPr>
          <p:nvPr/>
        </p:nvSpPr>
        <p:spPr>
          <a:xfrm>
            <a:off x="1530761" y="529572"/>
            <a:ext cx="9137234" cy="46808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bg2"/>
                </a:solidFill>
              </a:rPr>
              <a:t>TALKING ABOUT BOOKS WITH YOUR CHILD</a:t>
            </a:r>
            <a:endParaRPr lang="en-US" sz="3600" b="1" dirty="0">
              <a:solidFill>
                <a:schemeClr val="bg2"/>
              </a:solidFill>
              <a:ea typeface="Calibri"/>
              <a:cs typeface="Calibri"/>
            </a:endParaRPr>
          </a:p>
        </p:txBody>
      </p:sp>
      <p:sp>
        <p:nvSpPr>
          <p:cNvPr id="5" name="TextBox 4">
            <a:extLst>
              <a:ext uri="{FF2B5EF4-FFF2-40B4-BE49-F238E27FC236}">
                <a16:creationId xmlns:a16="http://schemas.microsoft.com/office/drawing/2014/main" id="{6CDA6969-4D85-77B9-142C-9BF01E3D8EF4}"/>
              </a:ext>
            </a:extLst>
          </p:cNvPr>
          <p:cNvSpPr txBox="1"/>
          <p:nvPr/>
        </p:nvSpPr>
        <p:spPr>
          <a:xfrm>
            <a:off x="2124355" y="1176409"/>
            <a:ext cx="792943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185C69">
                    <a:lumMod val="75000"/>
                  </a:srgbClr>
                </a:solidFill>
                <a:effectLst/>
                <a:uLnTx/>
                <a:uFillTx/>
                <a:latin typeface="Calibri" panose="020F0502020204030204"/>
                <a:ea typeface="+mn-ea"/>
                <a:cs typeface="+mn-cs"/>
              </a:rPr>
              <a:t>What does it mean to talk about a book? </a:t>
            </a:r>
            <a:endParaRPr kumimoji="0" lang="en-US" sz="3600" b="0" i="0" u="none" strike="noStrike" kern="1200" cap="none" spc="0" normalizeH="0" baseline="0" noProof="0">
              <a:ln>
                <a:noFill/>
              </a:ln>
              <a:solidFill>
                <a:srgbClr val="185C69">
                  <a:lumMod val="75000"/>
                </a:srgbClr>
              </a:solidFill>
              <a:effectLst/>
              <a:uLnTx/>
              <a:uFillTx/>
              <a:latin typeface="Calibri" panose="020F0502020204030204"/>
              <a:ea typeface="+mn-ea"/>
              <a:cs typeface="+mn-cs"/>
            </a:endParaRPr>
          </a:p>
        </p:txBody>
      </p:sp>
      <p:graphicFrame>
        <p:nvGraphicFramePr>
          <p:cNvPr id="4" name="Content Placeholder 3" descr="8 blocks with different shades of green ">
            <a:extLst>
              <a:ext uri="{FF2B5EF4-FFF2-40B4-BE49-F238E27FC236}">
                <a16:creationId xmlns:a16="http://schemas.microsoft.com/office/drawing/2014/main" id="{4369215B-1352-3161-EA8D-A0B4B30A61E8}"/>
              </a:ext>
            </a:extLst>
          </p:cNvPr>
          <p:cNvGraphicFramePr>
            <a:graphicFrameLocks noGrp="1"/>
          </p:cNvGraphicFramePr>
          <p:nvPr>
            <p:ph idx="1"/>
            <p:extLst>
              <p:ext uri="{D42A27DB-BD31-4B8C-83A1-F6EECF244321}">
                <p14:modId xmlns:p14="http://schemas.microsoft.com/office/powerpoint/2010/main" val="3169501695"/>
              </p:ext>
            </p:extLst>
          </p:nvPr>
        </p:nvGraphicFramePr>
        <p:xfrm>
          <a:off x="96982" y="1499575"/>
          <a:ext cx="11984182" cy="4762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4302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A87D3-672B-76D8-FC22-F33591C83CA0}"/>
            </a:ext>
          </a:extLst>
        </p:cNvPr>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8AA8D0C8-49B0-F882-1C29-8FD7AAE7DB17}"/>
              </a:ext>
            </a:extLst>
          </p:cNvPr>
          <p:cNvSpPr txBox="1">
            <a:spLocks/>
          </p:cNvSpPr>
          <p:nvPr/>
        </p:nvSpPr>
        <p:spPr>
          <a:xfrm>
            <a:off x="1529499" y="543854"/>
            <a:ext cx="9137234" cy="468086"/>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a:solidFill>
                  <a:schemeClr val="accent4">
                    <a:lumMod val="75000"/>
                  </a:schemeClr>
                </a:solidFill>
              </a:rPr>
              <a:t>TALKING ABOUT BOOKS WITH YOUR CHILD</a:t>
            </a:r>
          </a:p>
        </p:txBody>
      </p:sp>
      <p:sp>
        <p:nvSpPr>
          <p:cNvPr id="7" name="TextBox 6">
            <a:extLst>
              <a:ext uri="{FF2B5EF4-FFF2-40B4-BE49-F238E27FC236}">
                <a16:creationId xmlns:a16="http://schemas.microsoft.com/office/drawing/2014/main" id="{A93C7617-2242-0A44-56BA-9ECD5ADB8E9C}"/>
              </a:ext>
            </a:extLst>
          </p:cNvPr>
          <p:cNvSpPr txBox="1"/>
          <p:nvPr/>
        </p:nvSpPr>
        <p:spPr>
          <a:xfrm>
            <a:off x="2591256" y="1187896"/>
            <a:ext cx="7009487" cy="523220"/>
          </a:xfrm>
          <a:prstGeom prst="rect">
            <a:avLst/>
          </a:prstGeom>
          <a:noFill/>
          <a:ln w="952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8355F"/>
                </a:solidFill>
                <a:effectLst/>
                <a:uLnTx/>
                <a:uFillTx/>
                <a:latin typeface="Calibri" panose="020F0502020204030204"/>
                <a:ea typeface="+mn-ea"/>
                <a:cs typeface="+mn-cs"/>
              </a:rPr>
              <a:t>Strategies to engage your child with the text. </a:t>
            </a:r>
            <a:endParaRPr kumimoji="0" lang="en-US" sz="2500" b="0" i="0" u="none" strike="noStrike" kern="1200" cap="none" spc="0" normalizeH="0" baseline="0" noProof="0">
              <a:ln>
                <a:noFill/>
              </a:ln>
              <a:solidFill>
                <a:srgbClr val="08355F"/>
              </a:solidFill>
              <a:effectLst/>
              <a:uLnTx/>
              <a:uFillTx/>
              <a:latin typeface="Calibri" panose="020F0502020204030204"/>
              <a:ea typeface="+mn-ea"/>
              <a:cs typeface="+mn-cs"/>
            </a:endParaRPr>
          </a:p>
        </p:txBody>
      </p:sp>
      <p:graphicFrame>
        <p:nvGraphicFramePr>
          <p:cNvPr id="9" name="Diagram 8" descr="4 blue blocks">
            <a:extLst>
              <a:ext uri="{FF2B5EF4-FFF2-40B4-BE49-F238E27FC236}">
                <a16:creationId xmlns:a16="http://schemas.microsoft.com/office/drawing/2014/main" id="{854FF7F8-122B-D2ED-560E-6DBF00CCA861}"/>
              </a:ext>
            </a:extLst>
          </p:cNvPr>
          <p:cNvGraphicFramePr/>
          <p:nvPr>
            <p:extLst>
              <p:ext uri="{D42A27DB-BD31-4B8C-83A1-F6EECF244321}">
                <p14:modId xmlns:p14="http://schemas.microsoft.com/office/powerpoint/2010/main" val="4164921948"/>
              </p:ext>
            </p:extLst>
          </p:nvPr>
        </p:nvGraphicFramePr>
        <p:xfrm>
          <a:off x="66715" y="1907179"/>
          <a:ext cx="12056533" cy="4231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35704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86B83-8A9D-C4A1-0240-3DFEF2F270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51FCC3-DC4E-E750-0296-71FAB5192594}"/>
              </a:ext>
            </a:extLst>
          </p:cNvPr>
          <p:cNvSpPr>
            <a:spLocks noGrp="1"/>
          </p:cNvSpPr>
          <p:nvPr>
            <p:ph idx="1"/>
          </p:nvPr>
        </p:nvSpPr>
        <p:spPr>
          <a:xfrm>
            <a:off x="1548550" y="521933"/>
            <a:ext cx="9137234" cy="468086"/>
          </a:xfrm>
          <a:noFill/>
        </p:spPr>
        <p:txBody>
          <a:bodyPr/>
          <a:lstStyle/>
          <a:p>
            <a:pPr marL="0" indent="0" algn="ctr">
              <a:buNone/>
            </a:pPr>
            <a:r>
              <a:rPr lang="en-US" sz="3600" b="1">
                <a:solidFill>
                  <a:schemeClr val="accent4">
                    <a:lumMod val="75000"/>
                  </a:schemeClr>
                </a:solidFill>
              </a:rPr>
              <a:t>TALKING ABOUT BOOKS WITH YOUR CHILD</a:t>
            </a:r>
          </a:p>
        </p:txBody>
      </p:sp>
      <p:sp>
        <p:nvSpPr>
          <p:cNvPr id="7" name="TextBox 6">
            <a:extLst>
              <a:ext uri="{FF2B5EF4-FFF2-40B4-BE49-F238E27FC236}">
                <a16:creationId xmlns:a16="http://schemas.microsoft.com/office/drawing/2014/main" id="{766ED4BB-A7D0-6BC5-F259-B668B73314AA}"/>
              </a:ext>
            </a:extLst>
          </p:cNvPr>
          <p:cNvSpPr txBox="1"/>
          <p:nvPr/>
        </p:nvSpPr>
        <p:spPr>
          <a:xfrm>
            <a:off x="514271" y="996968"/>
            <a:ext cx="11510581" cy="55399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chemeClr val="bg2"/>
                </a:solidFill>
                <a:effectLst/>
                <a:uLnTx/>
                <a:uFillTx/>
                <a:latin typeface="Calibri" panose="020F0502020204030204"/>
                <a:ea typeface="+mn-ea"/>
                <a:cs typeface="+mn-cs"/>
              </a:rPr>
              <a:t>Unsure of how to go about talking about books with your child? </a:t>
            </a:r>
            <a:endParaRPr lang="en-US" sz="3000" b="0"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10" name="Oval 9">
            <a:extLst>
              <a:ext uri="{FF2B5EF4-FFF2-40B4-BE49-F238E27FC236}">
                <a16:creationId xmlns:a16="http://schemas.microsoft.com/office/drawing/2014/main" id="{225CC9B0-E61C-154C-B484-C721ED1CEB60}"/>
              </a:ext>
            </a:extLst>
          </p:cNvPr>
          <p:cNvSpPr/>
          <p:nvPr/>
        </p:nvSpPr>
        <p:spPr>
          <a:xfrm>
            <a:off x="679738" y="1557429"/>
            <a:ext cx="1742304" cy="1546428"/>
          </a:xfrm>
          <a:prstGeom prst="ellipse">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8355F"/>
                </a:solidFill>
                <a:effectLst/>
                <a:uLnTx/>
                <a:uFillTx/>
                <a:latin typeface="Calibri" panose="020F0502020204030204"/>
                <a:ea typeface="+mn-ea"/>
                <a:cs typeface="+mn-cs"/>
              </a:rPr>
              <a:t>Expand</a:t>
            </a:r>
          </a:p>
        </p:txBody>
      </p:sp>
      <p:sp>
        <p:nvSpPr>
          <p:cNvPr id="2" name="TextBox 1">
            <a:extLst>
              <a:ext uri="{FF2B5EF4-FFF2-40B4-BE49-F238E27FC236}">
                <a16:creationId xmlns:a16="http://schemas.microsoft.com/office/drawing/2014/main" id="{15AFAEBA-272B-DCD7-917A-E2ABD9EDA46F}"/>
              </a:ext>
            </a:extLst>
          </p:cNvPr>
          <p:cNvSpPr txBox="1"/>
          <p:nvPr/>
        </p:nvSpPr>
        <p:spPr>
          <a:xfrm>
            <a:off x="146172" y="3179159"/>
            <a:ext cx="2809436" cy="1754326"/>
          </a:xfrm>
          <a:prstGeom prst="rect">
            <a:avLst/>
          </a:prstGeom>
          <a:solidFill>
            <a:schemeClr val="bg1">
              <a:lumMod val="40000"/>
              <a:lumOff val="60000"/>
            </a:schemeClr>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355F"/>
                </a:solidFill>
                <a:effectLst/>
                <a:uLnTx/>
                <a:uFillTx/>
                <a:latin typeface="Calibri" panose="020F0502020204030204"/>
                <a:ea typeface="+mn-ea"/>
                <a:cs typeface="+mn-cs"/>
              </a:rPr>
              <a:t>Expand on your child’s response by adding a few more words.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355F"/>
                </a:solidFill>
                <a:effectLst/>
                <a:uLnTx/>
                <a:uFillTx/>
                <a:latin typeface="Calibri" panose="020F0502020204030204"/>
                <a:ea typeface="+mn-ea"/>
                <a:cs typeface="+mn-cs"/>
              </a:rPr>
              <a:t>For example, “Yes, it’s a big, red firetruck</a:t>
            </a:r>
            <a:r>
              <a:rPr lang="en-US" dirty="0">
                <a:solidFill>
                  <a:srgbClr val="08355F"/>
                </a:solidFill>
                <a:latin typeface="Calibri" panose="020F0502020204030204"/>
              </a:rPr>
              <a:t>."</a:t>
            </a:r>
            <a:r>
              <a:rPr kumimoji="0" lang="en-US" sz="1800" b="0" i="0" u="none" strike="noStrike" kern="1200" cap="none" spc="0" normalizeH="0" baseline="0" noProof="0" dirty="0">
                <a:ln>
                  <a:noFill/>
                </a:ln>
                <a:solidFill>
                  <a:srgbClr val="08355F"/>
                </a:solidFill>
                <a:effectLst/>
                <a:uLnTx/>
                <a:uFillTx/>
                <a:latin typeface="Calibri" panose="020F0502020204030204"/>
                <a:ea typeface="+mn-ea"/>
                <a:cs typeface="+mn-cs"/>
              </a:rPr>
              <a:t> </a:t>
            </a:r>
            <a:endParaRPr lang="en-US" sz="1800" b="0" i="0" u="none" strike="noStrike" kern="1200" cap="none" spc="0" normalizeH="0" baseline="0" noProof="0" dirty="0">
              <a:ln>
                <a:noFill/>
              </a:ln>
              <a:solidFill>
                <a:srgbClr val="08355F"/>
              </a:solidFill>
              <a:effectLst/>
              <a:uLnTx/>
              <a:uFillTx/>
              <a:latin typeface="Calibri" panose="020F0502020204030204"/>
              <a:ea typeface="Calibri"/>
              <a:cs typeface="Calibri"/>
            </a:endParaRPr>
          </a:p>
        </p:txBody>
      </p:sp>
      <p:sp>
        <p:nvSpPr>
          <p:cNvPr id="13" name="Oval 12">
            <a:extLst>
              <a:ext uri="{FF2B5EF4-FFF2-40B4-BE49-F238E27FC236}">
                <a16:creationId xmlns:a16="http://schemas.microsoft.com/office/drawing/2014/main" id="{E67AA4EE-725B-1803-C12C-8D966E6EFA3B}"/>
              </a:ext>
            </a:extLst>
          </p:cNvPr>
          <p:cNvSpPr/>
          <p:nvPr/>
        </p:nvSpPr>
        <p:spPr>
          <a:xfrm>
            <a:off x="3569668" y="1552856"/>
            <a:ext cx="1742304" cy="1546428"/>
          </a:xfrm>
          <a:prstGeom prst="ellipse">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8355F"/>
                </a:solidFill>
                <a:effectLst/>
                <a:uLnTx/>
                <a:uFillTx/>
                <a:latin typeface="Calibri" panose="020F0502020204030204"/>
                <a:ea typeface="+mn-ea"/>
                <a:cs typeface="+mn-cs"/>
              </a:rPr>
              <a:t>Repeat</a:t>
            </a:r>
          </a:p>
        </p:txBody>
      </p:sp>
      <p:sp>
        <p:nvSpPr>
          <p:cNvPr id="4" name="TextBox 3">
            <a:extLst>
              <a:ext uri="{FF2B5EF4-FFF2-40B4-BE49-F238E27FC236}">
                <a16:creationId xmlns:a16="http://schemas.microsoft.com/office/drawing/2014/main" id="{F7863B4D-1890-00F5-5DF3-597687C3A512}"/>
              </a:ext>
            </a:extLst>
          </p:cNvPr>
          <p:cNvSpPr txBox="1"/>
          <p:nvPr/>
        </p:nvSpPr>
        <p:spPr>
          <a:xfrm>
            <a:off x="3106471" y="3175384"/>
            <a:ext cx="2809436" cy="1754326"/>
          </a:xfrm>
          <a:prstGeom prst="rect">
            <a:avLst/>
          </a:prstGeom>
          <a:solidFill>
            <a:schemeClr val="accent5">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Ask your child to repeat what you said.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For example, “Yes, it’s a big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8355F"/>
                </a:solidFill>
                <a:latin typeface="Calibri" panose="020F0502020204030204"/>
              </a:rPr>
              <a:t>r</a:t>
            </a: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ed firetruck. Can you say </a:t>
            </a:r>
            <a:r>
              <a:rPr lang="en-US">
                <a:solidFill>
                  <a:srgbClr val="08355F"/>
                </a:solidFill>
                <a:latin typeface="Calibri" panose="020F0502020204030204"/>
              </a:rPr>
              <a:t>big red firetruck</a:t>
            </a: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a:t>
            </a:r>
          </a:p>
        </p:txBody>
      </p:sp>
      <p:sp>
        <p:nvSpPr>
          <p:cNvPr id="12" name="Oval 11">
            <a:extLst>
              <a:ext uri="{FF2B5EF4-FFF2-40B4-BE49-F238E27FC236}">
                <a16:creationId xmlns:a16="http://schemas.microsoft.com/office/drawing/2014/main" id="{ED6BE60F-CD30-5C04-8F8C-8007027AECF2}"/>
              </a:ext>
            </a:extLst>
          </p:cNvPr>
          <p:cNvSpPr/>
          <p:nvPr/>
        </p:nvSpPr>
        <p:spPr>
          <a:xfrm>
            <a:off x="6506455" y="1542926"/>
            <a:ext cx="1742304" cy="1546428"/>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8355F"/>
                </a:solidFill>
                <a:effectLst/>
                <a:uLnTx/>
                <a:uFillTx/>
                <a:latin typeface="Calibri" panose="020F0502020204030204"/>
                <a:ea typeface="+mn-ea"/>
                <a:cs typeface="+mn-cs"/>
              </a:rPr>
              <a:t>Caution</a:t>
            </a:r>
          </a:p>
        </p:txBody>
      </p:sp>
      <p:sp>
        <p:nvSpPr>
          <p:cNvPr id="5" name="TextBox 4">
            <a:extLst>
              <a:ext uri="{FF2B5EF4-FFF2-40B4-BE49-F238E27FC236}">
                <a16:creationId xmlns:a16="http://schemas.microsoft.com/office/drawing/2014/main" id="{5EF14429-EBA3-C1A7-190A-5A992936835A}"/>
              </a:ext>
            </a:extLst>
          </p:cNvPr>
          <p:cNvSpPr txBox="1"/>
          <p:nvPr/>
        </p:nvSpPr>
        <p:spPr>
          <a:xfrm>
            <a:off x="6054926" y="3159604"/>
            <a:ext cx="2809436" cy="3139321"/>
          </a:xfrm>
          <a:prstGeom prst="rect">
            <a:avLst/>
          </a:prstGeom>
          <a:solidFill>
            <a:schemeClr val="accent2">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Do not point out errors when you expand and repeat. Instead, repeat what your child said using correct pronunciation.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For example, if your child</a:t>
            </a:r>
            <a:r>
              <a:rPr lang="en-US">
                <a:solidFill>
                  <a:srgbClr val="08355F"/>
                </a:solidFill>
                <a:latin typeface="Calibri" panose="020F0502020204030204"/>
              </a:rPr>
              <a:t> says</a:t>
            </a: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 “burn” instead of “brown,” you could say: “That’s right, a brown cocoon.”</a:t>
            </a:r>
          </a:p>
        </p:txBody>
      </p:sp>
      <p:sp>
        <p:nvSpPr>
          <p:cNvPr id="11" name="Oval 10">
            <a:extLst>
              <a:ext uri="{FF2B5EF4-FFF2-40B4-BE49-F238E27FC236}">
                <a16:creationId xmlns:a16="http://schemas.microsoft.com/office/drawing/2014/main" id="{D5A4B47F-354A-766A-D570-FA58369C4212}"/>
              </a:ext>
            </a:extLst>
          </p:cNvPr>
          <p:cNvSpPr/>
          <p:nvPr/>
        </p:nvSpPr>
        <p:spPr>
          <a:xfrm>
            <a:off x="9443242" y="1552856"/>
            <a:ext cx="1742304" cy="1546428"/>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a:ea typeface="+mn-ea"/>
                <a:cs typeface="+mn-cs"/>
              </a:rPr>
              <a:t>Support</a:t>
            </a:r>
          </a:p>
        </p:txBody>
      </p:sp>
      <p:sp>
        <p:nvSpPr>
          <p:cNvPr id="6" name="TextBox 5">
            <a:extLst>
              <a:ext uri="{FF2B5EF4-FFF2-40B4-BE49-F238E27FC236}">
                <a16:creationId xmlns:a16="http://schemas.microsoft.com/office/drawing/2014/main" id="{77F6B4FA-9DC1-DEA7-9246-FDDD9FBD54A6}"/>
              </a:ext>
            </a:extLst>
          </p:cNvPr>
          <p:cNvSpPr txBox="1"/>
          <p:nvPr/>
        </p:nvSpPr>
        <p:spPr>
          <a:xfrm>
            <a:off x="9024506" y="3175384"/>
            <a:ext cx="2809436" cy="2585323"/>
          </a:xfrm>
          <a:prstGeom prst="rect">
            <a:avLst/>
          </a:prstGeom>
          <a:solidFill>
            <a:schemeClr val="accent4">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Say all the sounds in the word slowly and clearly for your child. This focuses their attention on the sounds and the way your mouth looks when making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rgbClr val="08355F"/>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rPr>
              <a:t>For example, /b-r-o-w-n/.</a:t>
            </a:r>
          </a:p>
        </p:txBody>
      </p:sp>
      <p:pic>
        <p:nvPicPr>
          <p:cNvPr id="15" name="Picture 14" descr="A red and white fire truck&#10;&#10;">
            <a:extLst>
              <a:ext uri="{FF2B5EF4-FFF2-40B4-BE49-F238E27FC236}">
                <a16:creationId xmlns:a16="http://schemas.microsoft.com/office/drawing/2014/main" id="{6667620C-051B-9064-1838-F639C5C92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3110" y="4933485"/>
            <a:ext cx="2059187" cy="1544614"/>
          </a:xfrm>
          <a:prstGeom prst="rect">
            <a:avLst/>
          </a:prstGeom>
          <a:noFill/>
          <a:ln w="19050">
            <a:solidFill>
              <a:schemeClr val="accent1">
                <a:shade val="15000"/>
              </a:schemeClr>
            </a:solidFill>
          </a:ln>
        </p:spPr>
      </p:pic>
    </p:spTree>
    <p:extLst>
      <p:ext uri="{BB962C8B-B14F-4D97-AF65-F5344CB8AC3E}">
        <p14:creationId xmlns:p14="http://schemas.microsoft.com/office/powerpoint/2010/main" val="10634625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45DA4-A90E-6B96-33B7-236BE03AA7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A355B-A9B1-2932-0B45-F93D06620E9A}"/>
              </a:ext>
            </a:extLst>
          </p:cNvPr>
          <p:cNvSpPr>
            <a:spLocks noGrp="1"/>
          </p:cNvSpPr>
          <p:nvPr>
            <p:ph type="title"/>
          </p:nvPr>
        </p:nvSpPr>
        <p:spPr>
          <a:xfrm>
            <a:off x="556239" y="611269"/>
            <a:ext cx="11304527" cy="621167"/>
          </a:xfrm>
        </p:spPr>
        <p:txBody>
          <a:bodyPr lIns="91440" tIns="45720" rIns="91440" bIns="45720" anchor="t"/>
          <a:lstStyle/>
          <a:p>
            <a:r>
              <a:rPr lang="en-US" sz="4000" b="1" dirty="0">
                <a:solidFill>
                  <a:schemeClr val="bg2"/>
                </a:solidFill>
                <a:latin typeface="Calibri"/>
                <a:ea typeface="Calibri"/>
                <a:cs typeface="Calibri"/>
              </a:rPr>
              <a:t>Supporting Reading Skills Across Different Ages</a:t>
            </a:r>
          </a:p>
        </p:txBody>
      </p:sp>
      <p:sp>
        <p:nvSpPr>
          <p:cNvPr id="3" name="Content Placeholder 2">
            <a:extLst>
              <a:ext uri="{FF2B5EF4-FFF2-40B4-BE49-F238E27FC236}">
                <a16:creationId xmlns:a16="http://schemas.microsoft.com/office/drawing/2014/main" id="{467669CB-F3F6-2258-DF42-77D551739755}"/>
              </a:ext>
            </a:extLst>
          </p:cNvPr>
          <p:cNvSpPr>
            <a:spLocks noGrp="1"/>
          </p:cNvSpPr>
          <p:nvPr>
            <p:ph idx="1"/>
          </p:nvPr>
        </p:nvSpPr>
        <p:spPr>
          <a:xfrm>
            <a:off x="502830" y="1710801"/>
            <a:ext cx="7589422" cy="5147757"/>
          </a:xfrm>
        </p:spPr>
        <p:txBody>
          <a:bodyPr lIns="91440" tIns="45720" rIns="91440" bIns="45720" anchor="t"/>
          <a:lstStyle/>
          <a:p>
            <a:pPr marL="347663" indent="-290513">
              <a:lnSpc>
                <a:spcPct val="150000"/>
              </a:lnSpc>
              <a:buFont typeface="Arial,Sans-Serif"/>
              <a:buChar char="•"/>
            </a:pPr>
            <a:r>
              <a:rPr lang="en-US" sz="2400"/>
              <a:t>Talking with your child</a:t>
            </a:r>
            <a:endParaRPr lang="en-US" sz="2400">
              <a:solidFill>
                <a:srgbClr val="444444"/>
              </a:solidFill>
            </a:endParaRPr>
          </a:p>
          <a:p>
            <a:pPr marL="347663" indent="-290513">
              <a:lnSpc>
                <a:spcPct val="150000"/>
              </a:lnSpc>
              <a:buFont typeface="Arial,Sans-Serif"/>
              <a:buChar char="•"/>
            </a:pPr>
            <a:r>
              <a:rPr lang="en-US" sz="2400"/>
              <a:t>Helping your child with speech sounds and letters</a:t>
            </a:r>
            <a:endParaRPr lang="en-US" sz="2400">
              <a:solidFill>
                <a:srgbClr val="444444"/>
              </a:solidFill>
            </a:endParaRPr>
          </a:p>
          <a:p>
            <a:pPr marL="347663" indent="-290513">
              <a:lnSpc>
                <a:spcPct val="150000"/>
              </a:lnSpc>
              <a:buFont typeface="Arial,Sans-Serif"/>
              <a:buChar char="•"/>
            </a:pPr>
            <a:r>
              <a:rPr lang="en-US" sz="2400"/>
              <a:t>Reading with your child</a:t>
            </a:r>
            <a:endParaRPr lang="en-US" sz="2400">
              <a:solidFill>
                <a:srgbClr val="444444"/>
              </a:solidFill>
            </a:endParaRPr>
          </a:p>
          <a:p>
            <a:pPr marL="347663" indent="-290513">
              <a:lnSpc>
                <a:spcPct val="150000"/>
              </a:lnSpc>
              <a:buFont typeface="Arial,Sans-Serif"/>
              <a:buChar char="•"/>
            </a:pPr>
            <a:r>
              <a:rPr lang="en-US" sz="2400"/>
              <a:t>Talking about books with your child</a:t>
            </a:r>
            <a:endParaRPr lang="en-US" sz="2400">
              <a:solidFill>
                <a:srgbClr val="444444"/>
              </a:solidFill>
            </a:endParaRPr>
          </a:p>
          <a:p>
            <a:pPr marL="347345" indent="-290195">
              <a:lnSpc>
                <a:spcPct val="150000"/>
              </a:lnSpc>
              <a:buFont typeface="Arial,Sans-Serif"/>
              <a:buChar char="•"/>
            </a:pPr>
            <a:r>
              <a:rPr lang="en-US" sz="2400" b="1">
                <a:highlight>
                  <a:srgbClr val="98D35D"/>
                </a:highlight>
              </a:rPr>
              <a:t>Asking questions when talking about or reading books</a:t>
            </a:r>
            <a:endParaRPr lang="en-US" sz="2400" b="1">
              <a:highlight>
                <a:srgbClr val="98D35D"/>
              </a:highlight>
              <a:ea typeface="Calibri"/>
              <a:cs typeface="Calibri"/>
            </a:endParaRPr>
          </a:p>
        </p:txBody>
      </p:sp>
      <p:pic>
        <p:nvPicPr>
          <p:cNvPr id="5" name="Picture 4" descr="A cartoon of a child climbing up a stack of colorful blocks&#10;&#10;">
            <a:extLst>
              <a:ext uri="{FF2B5EF4-FFF2-40B4-BE49-F238E27FC236}">
                <a16:creationId xmlns:a16="http://schemas.microsoft.com/office/drawing/2014/main" id="{479A671B-F863-1B9C-8F6F-80CFE0DB134D}"/>
              </a:ext>
            </a:extLst>
          </p:cNvPr>
          <p:cNvPicPr>
            <a:picLocks noChangeAspect="1"/>
          </p:cNvPicPr>
          <p:nvPr/>
        </p:nvPicPr>
        <p:blipFill>
          <a:blip r:embed="rId3"/>
          <a:stretch>
            <a:fillRect/>
          </a:stretch>
        </p:blipFill>
        <p:spPr>
          <a:xfrm>
            <a:off x="7934499" y="1224146"/>
            <a:ext cx="3934374" cy="4629796"/>
          </a:xfrm>
          <a:prstGeom prst="rect">
            <a:avLst/>
          </a:prstGeom>
        </p:spPr>
      </p:pic>
      <p:sp>
        <p:nvSpPr>
          <p:cNvPr id="6" name="TextBox 5">
            <a:extLst>
              <a:ext uri="{FF2B5EF4-FFF2-40B4-BE49-F238E27FC236}">
                <a16:creationId xmlns:a16="http://schemas.microsoft.com/office/drawing/2014/main" id="{3C12DDFA-76DA-082E-8056-DFB66EC390FA}"/>
              </a:ext>
            </a:extLst>
          </p:cNvPr>
          <p:cNvSpPr txBox="1"/>
          <p:nvPr/>
        </p:nvSpPr>
        <p:spPr>
          <a:xfrm>
            <a:off x="8244484" y="5766673"/>
            <a:ext cx="3823854" cy="461665"/>
          </a:xfrm>
          <a:prstGeom prst="rect">
            <a:avLst/>
          </a:prstGeom>
          <a:noFill/>
        </p:spPr>
        <p:txBody>
          <a:bodyPr wrap="square" lIns="91440" tIns="45720" rIns="91440" bIns="45720" rtlCol="0" anchor="t">
            <a:spAutoFit/>
          </a:bodyPr>
          <a:lstStyle/>
          <a:p>
            <a:r>
              <a:rPr lang="en-US" sz="1200" dirty="0"/>
              <a:t>Image source: </a:t>
            </a:r>
            <a:r>
              <a:rPr lang="en-US" sz="1200" dirty="0">
                <a:hlinkClick r:id="rId4"/>
              </a:rPr>
              <a:t>Supporting Your Child's Emergent Literacy at Home IES Guide.pdf</a:t>
            </a:r>
            <a:endParaRPr lang="en-US" sz="1200" dirty="0"/>
          </a:p>
        </p:txBody>
      </p:sp>
    </p:spTree>
    <p:extLst>
      <p:ext uri="{BB962C8B-B14F-4D97-AF65-F5344CB8AC3E}">
        <p14:creationId xmlns:p14="http://schemas.microsoft.com/office/powerpoint/2010/main" val="2798088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0F29-7B8D-217E-0870-B0B9E0E3A553}"/>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58D5AF8-DAA3-F2AA-2B68-207E1FB81AC3}"/>
              </a:ext>
            </a:extLst>
          </p:cNvPr>
          <p:cNvSpPr txBox="1">
            <a:spLocks/>
          </p:cNvSpPr>
          <p:nvPr/>
        </p:nvSpPr>
        <p:spPr>
          <a:xfrm>
            <a:off x="2643" y="698500"/>
            <a:ext cx="12192379" cy="67428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a:solidFill>
                  <a:schemeClr val="bg2"/>
                </a:solidFill>
                <a:ea typeface="Calibri"/>
                <a:cs typeface="Calibri"/>
              </a:rPr>
              <a:t>ASKING QUESTIONS WHEN TALKING ABOUT OR READING BOOKS</a:t>
            </a:r>
            <a:endParaRPr lang="en-US" sz="3200" b="1">
              <a:solidFill>
                <a:schemeClr val="bg2"/>
              </a:solidFill>
              <a:ea typeface="Calibri"/>
              <a:cs typeface="Calibri"/>
            </a:endParaRPr>
          </a:p>
        </p:txBody>
      </p:sp>
      <p:sp>
        <p:nvSpPr>
          <p:cNvPr id="7" name="TextBox 6">
            <a:extLst>
              <a:ext uri="{FF2B5EF4-FFF2-40B4-BE49-F238E27FC236}">
                <a16:creationId xmlns:a16="http://schemas.microsoft.com/office/drawing/2014/main" id="{33489670-07BE-5950-C529-47D6C52FC9F2}"/>
              </a:ext>
            </a:extLst>
          </p:cNvPr>
          <p:cNvSpPr txBox="1"/>
          <p:nvPr/>
        </p:nvSpPr>
        <p:spPr>
          <a:xfrm>
            <a:off x="675119" y="2203198"/>
            <a:ext cx="5143005" cy="2446824"/>
          </a:xfrm>
          <a:prstGeom prst="rect">
            <a:avLst/>
          </a:prstGeom>
          <a:noFill/>
          <a:ln>
            <a:solidFill>
              <a:schemeClr val="accent6">
                <a:lumMod val="20000"/>
                <a:lumOff val="80000"/>
              </a:schemeClr>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Calibri" panose="020F0502020204030204"/>
                <a:ea typeface="+mn-ea"/>
                <a:cs typeface="+mn-cs"/>
              </a:rPr>
              <a:t>Helps your child:</a:t>
            </a:r>
            <a:endParaRPr lang="en-US" sz="2800" b="1"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chemeClr val="bg2"/>
                </a:solidFill>
                <a:effectLst/>
                <a:uLnTx/>
                <a:uFillTx/>
                <a:latin typeface="Calibri" panose="020F0502020204030204"/>
                <a:ea typeface="Calibri"/>
                <a:cs typeface="Calibri"/>
              </a:rPr>
              <a:t>Think in new ways</a:t>
            </a:r>
            <a:endParaRPr lang="en-US" sz="25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chemeClr val="bg2"/>
                </a:solidFill>
                <a:effectLst/>
                <a:uLnTx/>
                <a:uFillTx/>
                <a:latin typeface="Calibri" panose="020F0502020204030204"/>
                <a:ea typeface="Calibri"/>
                <a:cs typeface="Calibri"/>
              </a:rPr>
              <a:t>Consider new words and ideas</a:t>
            </a:r>
            <a:endParaRPr lang="en-US" sz="25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chemeClr val="bg2"/>
                </a:solidFill>
                <a:effectLst/>
                <a:uLnTx/>
                <a:uFillTx/>
                <a:latin typeface="Calibri" panose="020F0502020204030204"/>
                <a:ea typeface="Calibri"/>
                <a:cs typeface="Calibri"/>
              </a:rPr>
              <a:t>Explain </a:t>
            </a:r>
            <a:r>
              <a:rPr lang="en-US" sz="2500" dirty="0">
                <a:solidFill>
                  <a:schemeClr val="bg2"/>
                </a:solidFill>
                <a:latin typeface="Calibri" panose="020F0502020204030204"/>
                <a:ea typeface="Calibri"/>
                <a:cs typeface="Calibri"/>
              </a:rPr>
              <a:t>their</a:t>
            </a:r>
            <a:r>
              <a:rPr kumimoji="0" lang="en-US" sz="2500" b="0" i="0" u="none" strike="noStrike" kern="1200" cap="none" spc="0" normalizeH="0" baseline="0" noProof="0" dirty="0">
                <a:ln>
                  <a:noFill/>
                </a:ln>
                <a:solidFill>
                  <a:schemeClr val="bg2"/>
                </a:solidFill>
                <a:effectLst/>
                <a:uLnTx/>
                <a:uFillTx/>
                <a:latin typeface="Calibri" panose="020F0502020204030204"/>
                <a:ea typeface="Calibri"/>
                <a:cs typeface="Calibri"/>
              </a:rPr>
              <a:t> thinking</a:t>
            </a:r>
            <a:endParaRPr lang="en-US" sz="25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chemeClr val="bg2"/>
                </a:solidFill>
                <a:effectLst/>
                <a:uLnTx/>
                <a:uFillTx/>
                <a:latin typeface="Calibri" panose="020F0502020204030204"/>
                <a:ea typeface="+mn-ea"/>
                <a:cs typeface="+mn-cs"/>
              </a:rPr>
              <a:t>Make sense of letters, sounds, and words</a:t>
            </a:r>
            <a:endParaRPr lang="en-US" sz="2500" b="0"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pic>
        <p:nvPicPr>
          <p:cNvPr id="5" name="Picture 4" descr="A person and a child reading a book&#10;&#10;">
            <a:extLst>
              <a:ext uri="{FF2B5EF4-FFF2-40B4-BE49-F238E27FC236}">
                <a16:creationId xmlns:a16="http://schemas.microsoft.com/office/drawing/2014/main" id="{0DD0C9F2-832F-0986-622B-DD127B9DC592}"/>
              </a:ext>
            </a:extLst>
          </p:cNvPr>
          <p:cNvPicPr>
            <a:picLocks noChangeAspect="1"/>
          </p:cNvPicPr>
          <p:nvPr/>
        </p:nvPicPr>
        <p:blipFill>
          <a:blip r:embed="rId3"/>
          <a:stretch>
            <a:fillRect/>
          </a:stretch>
        </p:blipFill>
        <p:spPr>
          <a:xfrm>
            <a:off x="6090884" y="1643944"/>
            <a:ext cx="4811537" cy="4420306"/>
          </a:xfrm>
          <a:prstGeom prst="rect">
            <a:avLst/>
          </a:prstGeom>
        </p:spPr>
      </p:pic>
    </p:spTree>
    <p:extLst>
      <p:ext uri="{BB962C8B-B14F-4D97-AF65-F5344CB8AC3E}">
        <p14:creationId xmlns:p14="http://schemas.microsoft.com/office/powerpoint/2010/main" val="1804870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D883B-EAC3-E48A-8F0A-0E06B095D8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951D7-2148-7AB0-C669-5F98F8F62936}"/>
              </a:ext>
            </a:extLst>
          </p:cNvPr>
          <p:cNvSpPr>
            <a:spLocks noGrp="1"/>
          </p:cNvSpPr>
          <p:nvPr>
            <p:ph type="title"/>
          </p:nvPr>
        </p:nvSpPr>
        <p:spPr>
          <a:xfrm>
            <a:off x="363747" y="946111"/>
            <a:ext cx="10515600" cy="718003"/>
          </a:xfrm>
        </p:spPr>
        <p:txBody>
          <a:bodyPr lIns="91440" tIns="45720" rIns="91440" bIns="45720" anchor="t"/>
          <a:lstStyle/>
          <a:p>
            <a:r>
              <a:rPr lang="en-US">
                <a:ea typeface="Calibri Light"/>
                <a:cs typeface="Calibri Light"/>
              </a:rPr>
              <a:t>Agenda</a:t>
            </a:r>
            <a:endParaRPr lang="en-US"/>
          </a:p>
        </p:txBody>
      </p:sp>
      <p:pic>
        <p:nvPicPr>
          <p:cNvPr id="4" name="Content Placeholder 3" descr="Young girl sitting on steps using a digital tablet">
            <a:extLst>
              <a:ext uri="{FF2B5EF4-FFF2-40B4-BE49-F238E27FC236}">
                <a16:creationId xmlns:a16="http://schemas.microsoft.com/office/drawing/2014/main" id="{440449A8-B835-AECB-4E0B-73995E6569DD}"/>
              </a:ext>
            </a:extLst>
          </p:cNvPr>
          <p:cNvPicPr>
            <a:picLocks noGrp="1" noChangeAspect="1"/>
          </p:cNvPicPr>
          <p:nvPr>
            <p:ph idx="1"/>
          </p:nvPr>
        </p:nvPicPr>
        <p:blipFill>
          <a:blip r:embed="rId3"/>
          <a:stretch>
            <a:fillRect/>
          </a:stretch>
        </p:blipFill>
        <p:spPr>
          <a:xfrm>
            <a:off x="9229601" y="4188766"/>
            <a:ext cx="2962399" cy="1974000"/>
          </a:xfrm>
          <a:prstGeom prst="rect">
            <a:avLst/>
          </a:prstGeom>
        </p:spPr>
      </p:pic>
      <p:sp>
        <p:nvSpPr>
          <p:cNvPr id="5" name="Content Placeholder 2">
            <a:extLst>
              <a:ext uri="{FF2B5EF4-FFF2-40B4-BE49-F238E27FC236}">
                <a16:creationId xmlns:a16="http://schemas.microsoft.com/office/drawing/2014/main" id="{6811BDA7-42FE-A9A2-ABED-C4B500D50C1F}"/>
              </a:ext>
            </a:extLst>
          </p:cNvPr>
          <p:cNvSpPr txBox="1">
            <a:spLocks/>
          </p:cNvSpPr>
          <p:nvPr/>
        </p:nvSpPr>
        <p:spPr>
          <a:xfrm>
            <a:off x="363747" y="1664114"/>
            <a:ext cx="10515600" cy="268729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999"/>
              </a:lnSpc>
              <a:spcBef>
                <a:spcPts val="0"/>
              </a:spcBef>
            </a:pPr>
            <a:r>
              <a:rPr lang="en-US">
                <a:latin typeface="Calibri"/>
                <a:ea typeface="Calibri"/>
                <a:cs typeface="Times New Roman"/>
              </a:rPr>
              <a:t>Workshop Overview</a:t>
            </a:r>
          </a:p>
          <a:p>
            <a:pPr>
              <a:lnSpc>
                <a:spcPct val="114999"/>
              </a:lnSpc>
              <a:spcBef>
                <a:spcPts val="0"/>
              </a:spcBef>
            </a:pPr>
            <a:r>
              <a:rPr lang="en-US">
                <a:latin typeface="Calibri"/>
                <a:ea typeface="Calibri"/>
                <a:cs typeface="Times New Roman"/>
              </a:rPr>
              <a:t>Science of Reading and the Simple View of Reading Overview</a:t>
            </a:r>
            <a:endParaRPr lang="en-US">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Sans-Serif"/>
              <a:buChar char="•"/>
            </a:pPr>
            <a:r>
              <a:rPr lang="en-US"/>
              <a:t>Literacy Development</a:t>
            </a:r>
          </a:p>
          <a:p>
            <a:pPr marL="171450" indent="-171450">
              <a:buFont typeface="Arial,Sans-Serif"/>
              <a:buChar char="•"/>
            </a:pPr>
            <a:r>
              <a:rPr lang="en-US"/>
              <a:t>Supporting Your Child Through Each Literacy Stage</a:t>
            </a:r>
            <a:endParaRPr lang="en-US">
              <a:solidFill>
                <a:srgbClr val="444444"/>
              </a:solidFill>
            </a:endParaRPr>
          </a:p>
          <a:p>
            <a:pPr marL="171450" indent="-171450">
              <a:buFont typeface="Arial,Sans-Serif"/>
              <a:buChar char="•"/>
            </a:pPr>
            <a:r>
              <a:rPr lang="en-US">
                <a:latin typeface="Calibri"/>
                <a:ea typeface="Calibri"/>
                <a:cs typeface="Times New Roman"/>
              </a:rPr>
              <a:t>Closing</a:t>
            </a:r>
            <a:endParaRPr lang="en-US">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0"/>
              </a:spcBef>
              <a:spcAft>
                <a:spcPts val="1000"/>
              </a:spcAft>
              <a:buFont typeface="Symbol" panose="05050102010706020507" pitchFamily="18" charset="2"/>
              <a:buChar char=""/>
            </a:pPr>
            <a:endParaRPr lang="en-US" sz="1400">
              <a:latin typeface="Calibri" panose="020F0502020204030204" pitchFamily="34" charset="0"/>
              <a:ea typeface="Calibri" panose="020F0502020204030204" pitchFamily="34" charset="0"/>
              <a:cs typeface="Times New Roman" panose="02020603050405020304" pitchFamily="18" charset="0"/>
            </a:endParaRPr>
          </a:p>
          <a:p>
            <a:endParaRPr lang="en-US" sz="1600">
              <a:ea typeface="Calibri" panose="020F0502020204030204"/>
              <a:cs typeface="Calibri" panose="020F0502020204030204"/>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13975350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C3966-4174-B6E9-C47C-3CC5D465A6A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167A13-517E-96AD-2C94-B142E3D6C6C8}"/>
              </a:ext>
            </a:extLst>
          </p:cNvPr>
          <p:cNvSpPr>
            <a:spLocks noGrp="1"/>
          </p:cNvSpPr>
          <p:nvPr>
            <p:ph idx="1"/>
          </p:nvPr>
        </p:nvSpPr>
        <p:spPr>
          <a:xfrm>
            <a:off x="2643" y="645583"/>
            <a:ext cx="12192379" cy="589618"/>
          </a:xfrm>
          <a:noFill/>
        </p:spPr>
        <p:txBody>
          <a:bodyPr lIns="91440" tIns="45720" rIns="91440" bIns="45720" anchor="t"/>
          <a:lstStyle/>
          <a:p>
            <a:pPr marL="0" indent="0" algn="ctr">
              <a:buNone/>
            </a:pPr>
            <a:r>
              <a:rPr lang="en-US" sz="3200" b="1" dirty="0">
                <a:solidFill>
                  <a:schemeClr val="bg2"/>
                </a:solidFill>
                <a:ea typeface="Calibri"/>
                <a:cs typeface="Calibri"/>
              </a:rPr>
              <a:t>ASKING QUESTIONS WHEN TALKING ABOUT OR READING BOOKS</a:t>
            </a:r>
            <a:endParaRPr lang="en-US" sz="3200" b="1">
              <a:solidFill>
                <a:schemeClr val="bg2"/>
              </a:solidFill>
              <a:ea typeface="Calibri"/>
              <a:cs typeface="Calibri"/>
            </a:endParaRPr>
          </a:p>
        </p:txBody>
      </p:sp>
      <p:sp>
        <p:nvSpPr>
          <p:cNvPr id="9" name="TextBox 8">
            <a:extLst>
              <a:ext uri="{FF2B5EF4-FFF2-40B4-BE49-F238E27FC236}">
                <a16:creationId xmlns:a16="http://schemas.microsoft.com/office/drawing/2014/main" id="{22795302-8D60-D9B2-63A9-E10AD0EABCF5}"/>
              </a:ext>
            </a:extLst>
          </p:cNvPr>
          <p:cNvSpPr txBox="1"/>
          <p:nvPr/>
        </p:nvSpPr>
        <p:spPr>
          <a:xfrm>
            <a:off x="977624" y="1947755"/>
            <a:ext cx="7290487" cy="954107"/>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Calibri" panose="020F0502020204030204"/>
                <a:ea typeface="Calibri"/>
                <a:cs typeface="Calibri"/>
              </a:rPr>
              <a:t>Asking questions helps to make talking about or reading books interactive.</a:t>
            </a:r>
            <a:endParaRPr lang="en-US" sz="28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7" name="TextBox 6">
            <a:extLst>
              <a:ext uri="{FF2B5EF4-FFF2-40B4-BE49-F238E27FC236}">
                <a16:creationId xmlns:a16="http://schemas.microsoft.com/office/drawing/2014/main" id="{339E7F48-E306-4262-A009-01174477E18B}"/>
              </a:ext>
            </a:extLst>
          </p:cNvPr>
          <p:cNvSpPr txBox="1"/>
          <p:nvPr/>
        </p:nvSpPr>
        <p:spPr>
          <a:xfrm>
            <a:off x="2330847" y="3429114"/>
            <a:ext cx="4581076" cy="492443"/>
          </a:xfrm>
          <a:prstGeom prst="rect">
            <a:avLst/>
          </a:prstGeom>
          <a:noFill/>
          <a:ln>
            <a:solidFill>
              <a:schemeClr val="tx2">
                <a:lumMod val="95000"/>
              </a:schemeClr>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dirty="0">
                <a:ln>
                  <a:noFill/>
                </a:ln>
                <a:solidFill>
                  <a:schemeClr val="bg2"/>
                </a:solidFill>
                <a:effectLst/>
                <a:uLnTx/>
                <a:uFillTx/>
                <a:latin typeface="Calibri" panose="020F0502020204030204"/>
                <a:ea typeface="+mn-ea"/>
                <a:cs typeface="+mn-cs"/>
              </a:rPr>
              <a:t>Watch the video to learn more.</a:t>
            </a:r>
            <a:endParaRPr lang="en-US" sz="2600" b="1" i="1"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E57911CE-B6DB-7D7C-D602-6640B079AE37}"/>
              </a:ext>
            </a:extLst>
          </p:cNvPr>
          <p:cNvSpPr txBox="1"/>
          <p:nvPr/>
        </p:nvSpPr>
        <p:spPr>
          <a:xfrm>
            <a:off x="3148293" y="4148418"/>
            <a:ext cx="2949147" cy="707886"/>
          </a:xfrm>
          <a:prstGeom prst="rect">
            <a:avLst/>
          </a:prstGeom>
          <a:noFill/>
          <a:ln w="25400">
            <a:solidFill>
              <a:schemeClr val="tx2">
                <a:lumMod val="8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hlinkClick r:id="rId3"/>
              </a:rPr>
              <a:t>Watch Video</a:t>
            </a:r>
            <a:endPar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550F051-28F0-5A2A-B50C-3F846B7A1A0E}"/>
              </a:ext>
            </a:extLst>
          </p:cNvPr>
          <p:cNvSpPr txBox="1"/>
          <p:nvPr/>
        </p:nvSpPr>
        <p:spPr>
          <a:xfrm>
            <a:off x="9598068" y="2116781"/>
            <a:ext cx="1998745" cy="92333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01090A"/>
                </a:solidFill>
                <a:effectLst/>
                <a:uLnTx/>
                <a:uFillTx/>
                <a:latin typeface="Calibri" panose="020F0502020204030204"/>
                <a:ea typeface="Calibri"/>
                <a:cs typeface="Calibri"/>
              </a:rPr>
              <a:t>Video provided by:</a:t>
            </a:r>
            <a:endParaRPr kumimoji="0" lang="en-US" sz="2700" b="0" i="0" u="none" strike="noStrike" kern="1200" cap="none" spc="0" normalizeH="0" baseline="0" noProof="0">
              <a:ln>
                <a:noFill/>
              </a:ln>
              <a:solidFill>
                <a:srgbClr val="01090A"/>
              </a:solidFill>
              <a:effectLst/>
              <a:uLnTx/>
              <a:uFillTx/>
              <a:latin typeface="Calibri" panose="020F0502020204030204"/>
              <a:ea typeface="Calibri"/>
              <a:cs typeface="Calibri"/>
            </a:endParaRPr>
          </a:p>
        </p:txBody>
      </p:sp>
      <p:pic>
        <p:nvPicPr>
          <p:cNvPr id="13" name="Picture 12" descr="in the Book logo&#10;&#10;">
            <a:extLst>
              <a:ext uri="{FF2B5EF4-FFF2-40B4-BE49-F238E27FC236}">
                <a16:creationId xmlns:a16="http://schemas.microsoft.com/office/drawing/2014/main" id="{5E3955C5-CD23-45B7-8F19-86A58F2BD321}"/>
              </a:ext>
            </a:extLst>
          </p:cNvPr>
          <p:cNvPicPr>
            <a:picLocks noChangeAspect="1"/>
          </p:cNvPicPr>
          <p:nvPr/>
        </p:nvPicPr>
        <p:blipFill>
          <a:blip r:embed="rId4"/>
          <a:stretch>
            <a:fillRect/>
          </a:stretch>
        </p:blipFill>
        <p:spPr>
          <a:xfrm>
            <a:off x="9598068" y="3138771"/>
            <a:ext cx="2038635" cy="866896"/>
          </a:xfrm>
          <a:prstGeom prst="rect">
            <a:avLst/>
          </a:prstGeom>
        </p:spPr>
      </p:pic>
      <p:sp>
        <p:nvSpPr>
          <p:cNvPr id="10" name="TextBox 9">
            <a:extLst>
              <a:ext uri="{FF2B5EF4-FFF2-40B4-BE49-F238E27FC236}">
                <a16:creationId xmlns:a16="http://schemas.microsoft.com/office/drawing/2014/main" id="{89E2ACF4-7A59-1A13-BB2A-7C1CF041A039}"/>
              </a:ext>
            </a:extLst>
          </p:cNvPr>
          <p:cNvSpPr txBox="1"/>
          <p:nvPr/>
        </p:nvSpPr>
        <p:spPr>
          <a:xfrm>
            <a:off x="9287623" y="4501559"/>
            <a:ext cx="2619633"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1090A"/>
                </a:solidFill>
                <a:effectLst/>
                <a:uLnTx/>
                <a:uFillTx/>
                <a:latin typeface="Calibri" panose="020F0502020204030204"/>
                <a:ea typeface="Calibri"/>
                <a:cs typeface="Calibri"/>
              </a:rPr>
              <a:t>Watch on YouTube</a:t>
            </a:r>
          </a:p>
        </p:txBody>
      </p:sp>
      <p:pic>
        <p:nvPicPr>
          <p:cNvPr id="8" name="Picture 7" descr="YouTube logo">
            <a:extLst>
              <a:ext uri="{FF2B5EF4-FFF2-40B4-BE49-F238E27FC236}">
                <a16:creationId xmlns:a16="http://schemas.microsoft.com/office/drawing/2014/main" id="{910E78B7-3BFE-1727-0E42-A536AB21E51E}"/>
              </a:ext>
            </a:extLst>
          </p:cNvPr>
          <p:cNvPicPr>
            <a:picLocks noChangeAspect="1"/>
          </p:cNvPicPr>
          <p:nvPr/>
        </p:nvPicPr>
        <p:blipFill>
          <a:blip r:embed="rId5"/>
          <a:stretch>
            <a:fillRect/>
          </a:stretch>
        </p:blipFill>
        <p:spPr>
          <a:xfrm>
            <a:off x="9403405" y="5061884"/>
            <a:ext cx="2380903" cy="783956"/>
          </a:xfrm>
          <a:prstGeom prst="rect">
            <a:avLst/>
          </a:prstGeom>
        </p:spPr>
      </p:pic>
      <p:pic>
        <p:nvPicPr>
          <p:cNvPr id="6" name="Picture 5" descr="QR code">
            <a:extLst>
              <a:ext uri="{FF2B5EF4-FFF2-40B4-BE49-F238E27FC236}">
                <a16:creationId xmlns:a16="http://schemas.microsoft.com/office/drawing/2014/main" id="{CB90E84A-BD09-F276-2848-8E9F0CB15A60}"/>
              </a:ext>
            </a:extLst>
          </p:cNvPr>
          <p:cNvPicPr>
            <a:picLocks noChangeAspect="1"/>
          </p:cNvPicPr>
          <p:nvPr/>
        </p:nvPicPr>
        <p:blipFill>
          <a:blip r:embed="rId6"/>
          <a:stretch>
            <a:fillRect/>
          </a:stretch>
        </p:blipFill>
        <p:spPr>
          <a:xfrm>
            <a:off x="7170383" y="4501559"/>
            <a:ext cx="1615986" cy="1615986"/>
          </a:xfrm>
          <a:prstGeom prst="rect">
            <a:avLst/>
          </a:prstGeom>
        </p:spPr>
      </p:pic>
    </p:spTree>
    <p:extLst>
      <p:ext uri="{BB962C8B-B14F-4D97-AF65-F5344CB8AC3E}">
        <p14:creationId xmlns:p14="http://schemas.microsoft.com/office/powerpoint/2010/main" val="32448579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DB514BA-0E25-E36E-380A-E680849CF6A7}"/>
              </a:ext>
            </a:extLst>
          </p:cNvPr>
          <p:cNvSpPr txBox="1">
            <a:spLocks/>
          </p:cNvSpPr>
          <p:nvPr/>
        </p:nvSpPr>
        <p:spPr>
          <a:xfrm>
            <a:off x="2643" y="508000"/>
            <a:ext cx="12192378" cy="568451"/>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a:solidFill>
                  <a:schemeClr val="bg2"/>
                </a:solidFill>
                <a:ea typeface="Calibri"/>
                <a:cs typeface="Calibri"/>
              </a:rPr>
              <a:t>ASKING QUESTIONS WHEN TALKING ABOUT OR READING BOOKS</a:t>
            </a:r>
          </a:p>
        </p:txBody>
      </p:sp>
      <p:sp>
        <p:nvSpPr>
          <p:cNvPr id="6" name="TextBox 5">
            <a:extLst>
              <a:ext uri="{FF2B5EF4-FFF2-40B4-BE49-F238E27FC236}">
                <a16:creationId xmlns:a16="http://schemas.microsoft.com/office/drawing/2014/main" id="{E876BD1E-F267-4C13-EB68-FB280AF19A90}"/>
              </a:ext>
            </a:extLst>
          </p:cNvPr>
          <p:cNvSpPr txBox="1"/>
          <p:nvPr/>
        </p:nvSpPr>
        <p:spPr>
          <a:xfrm>
            <a:off x="1956954" y="1336453"/>
            <a:ext cx="8278091" cy="46166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Calibri"/>
              </a:rPr>
              <a:t>CROWD helps you remember different kinds of questions to ask.</a:t>
            </a:r>
            <a:endParaRPr lang="en-US" sz="2400" b="0"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2" name="Title 1">
            <a:extLst>
              <a:ext uri="{FF2B5EF4-FFF2-40B4-BE49-F238E27FC236}">
                <a16:creationId xmlns:a16="http://schemas.microsoft.com/office/drawing/2014/main" id="{8DFDD62B-DCB3-005B-D9EF-B766CA6BB6D0}"/>
              </a:ext>
            </a:extLst>
          </p:cNvPr>
          <p:cNvSpPr>
            <a:spLocks noGrp="1"/>
          </p:cNvSpPr>
          <p:nvPr>
            <p:ph type="title"/>
          </p:nvPr>
        </p:nvSpPr>
        <p:spPr>
          <a:xfrm>
            <a:off x="1336964" y="1076452"/>
            <a:ext cx="10515600" cy="749174"/>
          </a:xfrm>
        </p:spPr>
        <p:txBody>
          <a:bodyPr lIns="91440" tIns="45720" rIns="91440" bIns="45720" anchor="t"/>
          <a:lstStyle/>
          <a:p>
            <a:pPr lvl="0">
              <a:lnSpc>
                <a:spcPct val="100000"/>
              </a:lnSpc>
              <a:spcBef>
                <a:spcPts val="0"/>
              </a:spcBef>
              <a:defRPr/>
            </a:pPr>
            <a:br>
              <a:rPr lang="en-US">
                <a:solidFill>
                  <a:srgbClr val="FFFFFF"/>
                </a:solidFill>
                <a:latin typeface="Calibri" panose="020F0502020204030204"/>
              </a:rPr>
            </a:br>
            <a:endParaRPr lang="en-US"/>
          </a:p>
        </p:txBody>
      </p:sp>
      <p:graphicFrame>
        <p:nvGraphicFramePr>
          <p:cNvPr id="7" name="Diagram 6" descr="5 block with 5 different types of questions to ask">
            <a:extLst>
              <a:ext uri="{FF2B5EF4-FFF2-40B4-BE49-F238E27FC236}">
                <a16:creationId xmlns:a16="http://schemas.microsoft.com/office/drawing/2014/main" id="{F46D77B3-6C12-9C67-2B5B-47271DF0E52B}"/>
              </a:ext>
            </a:extLst>
          </p:cNvPr>
          <p:cNvGraphicFramePr/>
          <p:nvPr>
            <p:extLst>
              <p:ext uri="{D42A27DB-BD31-4B8C-83A1-F6EECF244321}">
                <p14:modId xmlns:p14="http://schemas.microsoft.com/office/powerpoint/2010/main" val="1888090802"/>
              </p:ext>
            </p:extLst>
          </p:nvPr>
        </p:nvGraphicFramePr>
        <p:xfrm>
          <a:off x="96981" y="1718721"/>
          <a:ext cx="11998036" cy="4687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23267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A04E1-EFC1-C590-183C-E9827E2470B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31335F2-9960-0739-464C-8D283CB7BFA4}"/>
              </a:ext>
            </a:extLst>
          </p:cNvPr>
          <p:cNvSpPr txBox="1">
            <a:spLocks/>
          </p:cNvSpPr>
          <p:nvPr/>
        </p:nvSpPr>
        <p:spPr>
          <a:xfrm>
            <a:off x="2643" y="582083"/>
            <a:ext cx="12192379" cy="494368"/>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a:solidFill>
                  <a:schemeClr val="bg2"/>
                </a:solidFill>
                <a:ea typeface="Calibri"/>
                <a:cs typeface="Calibri"/>
              </a:rPr>
              <a:t>ASKING QUESTIONS WHEN TALKING ABOUT OR READING BOOKS</a:t>
            </a:r>
            <a:endParaRPr lang="en-US" sz="3200" b="1">
              <a:solidFill>
                <a:schemeClr val="bg2"/>
              </a:solidFill>
              <a:ea typeface="Calibri"/>
              <a:cs typeface="Calibri"/>
            </a:endParaRPr>
          </a:p>
        </p:txBody>
      </p:sp>
      <p:sp>
        <p:nvSpPr>
          <p:cNvPr id="7" name="TextBox 6">
            <a:extLst>
              <a:ext uri="{FF2B5EF4-FFF2-40B4-BE49-F238E27FC236}">
                <a16:creationId xmlns:a16="http://schemas.microsoft.com/office/drawing/2014/main" id="{86AE28A8-CB43-D68E-4DD8-65F930ADE617}"/>
              </a:ext>
            </a:extLst>
          </p:cNvPr>
          <p:cNvSpPr txBox="1"/>
          <p:nvPr/>
        </p:nvSpPr>
        <p:spPr>
          <a:xfrm>
            <a:off x="7106177" y="1903989"/>
            <a:ext cx="4716865" cy="3046988"/>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Calibri"/>
              </a:rPr>
              <a:t>Engage your child by asking questions . . . </a:t>
            </a: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Calibri"/>
              </a:rPr>
              <a:t>Before Reading </a:t>
            </a:r>
            <a:endParaRPr lang="en-US" sz="32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Calibri"/>
              </a:rPr>
              <a:t>During Reading</a:t>
            </a:r>
            <a:endParaRPr lang="en-US" sz="32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panose="020F0502020204030204"/>
                <a:cs typeface="Calibri" panose="020F0502020204030204"/>
              </a:rPr>
              <a:t>After Reading</a:t>
            </a:r>
            <a:endParaRPr lang="en-US" sz="3200" b="1" i="0" u="none" strike="noStrike" kern="1200" cap="none" spc="0" normalizeH="0" baseline="0" noProof="0" dirty="0">
              <a:ln>
                <a:noFill/>
              </a:ln>
              <a:solidFill>
                <a:schemeClr val="bg2"/>
              </a:solidFill>
              <a:effectLst/>
              <a:uLnTx/>
              <a:uFillTx/>
              <a:latin typeface="Calibri" panose="020F0502020204030204"/>
              <a:ea typeface="Calibri" panose="020F0502020204030204"/>
              <a:cs typeface="Calibri" panose="020F0502020204030204"/>
            </a:endParaRPr>
          </a:p>
        </p:txBody>
      </p:sp>
      <p:pic>
        <p:nvPicPr>
          <p:cNvPr id="3" name="Picture 2" descr="A family reading a book&#10;&#10;">
            <a:extLst>
              <a:ext uri="{FF2B5EF4-FFF2-40B4-BE49-F238E27FC236}">
                <a16:creationId xmlns:a16="http://schemas.microsoft.com/office/drawing/2014/main" id="{6935424E-8425-F6C1-E3D3-02629B4FB4A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735" y="1393645"/>
            <a:ext cx="5855104" cy="4387011"/>
          </a:xfrm>
          <a:prstGeom prst="rect">
            <a:avLst/>
          </a:prstGeom>
        </p:spPr>
      </p:pic>
      <p:sp>
        <p:nvSpPr>
          <p:cNvPr id="5" name="TextBox 4">
            <a:extLst>
              <a:ext uri="{FF2B5EF4-FFF2-40B4-BE49-F238E27FC236}">
                <a16:creationId xmlns:a16="http://schemas.microsoft.com/office/drawing/2014/main" id="{4868C073-0CD1-5529-96BE-E9DA90232D4F}"/>
              </a:ext>
            </a:extLst>
          </p:cNvPr>
          <p:cNvSpPr txBox="1"/>
          <p:nvPr/>
        </p:nvSpPr>
        <p:spPr>
          <a:xfrm>
            <a:off x="530238" y="5778713"/>
            <a:ext cx="8277225" cy="317500"/>
          </a:xfrm>
          <a:prstGeom prst="rect">
            <a:avLst/>
          </a:prstGeom>
        </p:spPr>
        <p:txBody>
          <a:bodyPr lIns="91440" tIns="45720" rIns="91440" bIns="45720" anchor="t">
            <a:noAutofit/>
          </a:bodyPr>
          <a:lstStyle/>
          <a:p>
            <a:r>
              <a:rPr lang="en-US" sz="1600" dirty="0" err="1"/>
              <a:t>ThePhoto</a:t>
            </a:r>
            <a:r>
              <a:rPr lang="en-US" sz="1600" dirty="0"/>
              <a:t> by </a:t>
            </a:r>
            <a:r>
              <a:rPr lang="en-US" sz="1600" dirty="0" err="1"/>
              <a:t>PhotoAuthor</a:t>
            </a:r>
            <a:r>
              <a:rPr lang="en-US" sz="1600" dirty="0"/>
              <a:t> is licensed under CCYYSA.</a:t>
            </a:r>
          </a:p>
        </p:txBody>
      </p:sp>
    </p:spTree>
    <p:extLst>
      <p:ext uri="{BB962C8B-B14F-4D97-AF65-F5344CB8AC3E}">
        <p14:creationId xmlns:p14="http://schemas.microsoft.com/office/powerpoint/2010/main" val="10958762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74C27-7A44-85F3-A78D-61BBF736DDE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13E5EB6-857C-B153-8E1B-F0F3D65DF361}"/>
              </a:ext>
            </a:extLst>
          </p:cNvPr>
          <p:cNvSpPr txBox="1">
            <a:spLocks/>
          </p:cNvSpPr>
          <p:nvPr/>
        </p:nvSpPr>
        <p:spPr>
          <a:xfrm>
            <a:off x="2644" y="652992"/>
            <a:ext cx="12192378" cy="48378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a:solidFill>
                  <a:schemeClr val="bg2"/>
                </a:solidFill>
                <a:ea typeface="Calibri"/>
                <a:cs typeface="Calibri"/>
              </a:rPr>
              <a:t>ASKING QUESTIONS WHEN TALKING ABOUT OR READING BOOKS</a:t>
            </a:r>
          </a:p>
        </p:txBody>
      </p:sp>
      <p:sp>
        <p:nvSpPr>
          <p:cNvPr id="3" name="Content Placeholder 2">
            <a:extLst>
              <a:ext uri="{FF2B5EF4-FFF2-40B4-BE49-F238E27FC236}">
                <a16:creationId xmlns:a16="http://schemas.microsoft.com/office/drawing/2014/main" id="{EFBB34AF-2358-CB23-1717-A2037E70476B}"/>
              </a:ext>
            </a:extLst>
          </p:cNvPr>
          <p:cNvSpPr>
            <a:spLocks noGrp="1"/>
          </p:cNvSpPr>
          <p:nvPr>
            <p:ph idx="1"/>
          </p:nvPr>
        </p:nvSpPr>
        <p:spPr>
          <a:xfrm>
            <a:off x="6253642" y="1645757"/>
            <a:ext cx="4826154" cy="728134"/>
          </a:xfrm>
        </p:spPr>
        <p:txBody>
          <a:bodyPr lIns="91440" tIns="45720" rIns="91440" bIns="45720" anchor="t"/>
          <a:lstStyle/>
          <a:p>
            <a:pPr marL="0" indent="0" algn="ctr">
              <a:buNone/>
            </a:pPr>
            <a:r>
              <a:rPr lang="en-US" sz="3600" b="1" dirty="0">
                <a:solidFill>
                  <a:schemeClr val="bg2"/>
                </a:solidFill>
                <a:ea typeface="Calibri"/>
                <a:cs typeface="Calibri"/>
              </a:rPr>
              <a:t>BEFORE READING</a:t>
            </a:r>
            <a:endParaRPr lang="en-US" sz="3600" b="1">
              <a:solidFill>
                <a:schemeClr val="bg2"/>
              </a:solidFill>
              <a:ea typeface="Calibri"/>
              <a:cs typeface="Calibri"/>
            </a:endParaRPr>
          </a:p>
        </p:txBody>
      </p:sp>
      <p:sp>
        <p:nvSpPr>
          <p:cNvPr id="6" name="Rectangle: Single Corner Snipped 5">
            <a:extLst>
              <a:ext uri="{FF2B5EF4-FFF2-40B4-BE49-F238E27FC236}">
                <a16:creationId xmlns:a16="http://schemas.microsoft.com/office/drawing/2014/main" id="{6DE9AE2D-E09F-9453-3F5D-8FEC5816A4AF}"/>
              </a:ext>
            </a:extLst>
          </p:cNvPr>
          <p:cNvSpPr/>
          <p:nvPr/>
        </p:nvSpPr>
        <p:spPr>
          <a:xfrm>
            <a:off x="6252309" y="2200247"/>
            <a:ext cx="5743220" cy="3668889"/>
          </a:xfrm>
          <a:prstGeom prst="snip1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schemeClr val="bg2"/>
                </a:solidFill>
                <a:effectLst/>
                <a:uLnTx/>
                <a:uFillTx/>
                <a:latin typeface="Calibri" panose="020F0502020204030204"/>
                <a:ea typeface="Calibri"/>
                <a:cs typeface="Calibri"/>
              </a:rPr>
              <a:t>Look at the cover and talk about what the story might be about.</a:t>
            </a:r>
            <a:endParaRPr lang="en-US" sz="27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schemeClr val="bg2"/>
                </a:solidFill>
                <a:effectLst/>
                <a:uLnTx/>
                <a:uFillTx/>
                <a:latin typeface="Calibri" panose="020F0502020204030204"/>
                <a:ea typeface="Calibri"/>
                <a:cs typeface="Calibri"/>
              </a:rPr>
              <a:t>For example:  </a:t>
            </a:r>
            <a:endParaRPr lang="en-US" sz="27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274320" marR="0" lvl="0" indent="-274320" algn="l" defTabSz="914400" rtl="0" eaLnBrk="1" fontAlgn="auto" latinLnBrk="0" hangingPunct="1">
              <a:lnSpc>
                <a:spcPct val="100000"/>
              </a:lnSpc>
              <a:spcBef>
                <a:spcPts val="0"/>
              </a:spcBef>
              <a:spcAft>
                <a:spcPts val="0"/>
              </a:spcAft>
              <a:buClrTx/>
              <a:buSzTx/>
              <a:buFont typeface="Arial"/>
              <a:buChar char="•"/>
              <a:tabLst/>
              <a:defRPr/>
            </a:pPr>
            <a:r>
              <a:rPr kumimoji="0" lang="en-US" sz="2700" b="0" i="0" u="none" strike="noStrike" kern="1200" cap="none" spc="0" normalizeH="0" baseline="0" noProof="0" dirty="0">
                <a:ln>
                  <a:noFill/>
                </a:ln>
                <a:solidFill>
                  <a:schemeClr val="bg2"/>
                </a:solidFill>
                <a:effectLst/>
                <a:uLnTx/>
                <a:uFillTx/>
                <a:latin typeface="Calibri" panose="020F0502020204030204"/>
                <a:ea typeface="Calibri"/>
                <a:cs typeface="Calibri"/>
              </a:rPr>
              <a:t>"Let's read the title and look at the picture. What do you think this story is about</a:t>
            </a:r>
            <a:r>
              <a:rPr lang="en-US" sz="2700" dirty="0">
                <a:solidFill>
                  <a:schemeClr val="bg2"/>
                </a:solidFill>
                <a:latin typeface="Calibri" panose="020F0502020204030204"/>
                <a:ea typeface="Calibri"/>
                <a:cs typeface="Calibri"/>
              </a:rPr>
              <a:t>?"</a:t>
            </a:r>
            <a:r>
              <a:rPr kumimoji="0" lang="en-US" sz="2700" b="0" i="0" u="none" strike="noStrike" kern="1200" cap="none" spc="0" normalizeH="0" baseline="0" noProof="0" dirty="0">
                <a:ln>
                  <a:noFill/>
                </a:ln>
                <a:solidFill>
                  <a:srgbClr val="01090A"/>
                </a:solidFill>
                <a:effectLst/>
                <a:uLnTx/>
                <a:uFillTx/>
                <a:latin typeface="Calibri" panose="020F0502020204030204"/>
                <a:ea typeface="Calibri"/>
                <a:cs typeface="Calibri"/>
              </a:rPr>
              <a:t> </a:t>
            </a:r>
            <a:endParaRPr lang="en-US" sz="2700" b="0" i="0" u="none" strike="noStrike" kern="1200" cap="none" spc="0" normalizeH="0" baseline="0" noProof="0" dirty="0">
              <a:ln>
                <a:noFill/>
              </a:ln>
              <a:solidFill>
                <a:srgbClr val="01090A"/>
              </a:solidFill>
              <a:effectLst/>
              <a:uLnTx/>
              <a:uFillTx/>
              <a:latin typeface="Calibri" panose="020F0502020204030204"/>
              <a:ea typeface="Calibri"/>
              <a:cs typeface="Calibri"/>
            </a:endParaRPr>
          </a:p>
        </p:txBody>
      </p:sp>
      <p:pic>
        <p:nvPicPr>
          <p:cNvPr id="9" name="Picture 8" descr="A stack of books on a table&#10;&#10;">
            <a:extLst>
              <a:ext uri="{FF2B5EF4-FFF2-40B4-BE49-F238E27FC236}">
                <a16:creationId xmlns:a16="http://schemas.microsoft.com/office/drawing/2014/main" id="{BC6C584B-734D-E4B6-03C0-20E83F8BD775}"/>
              </a:ext>
            </a:extLst>
          </p:cNvPr>
          <p:cNvPicPr>
            <a:picLocks noChangeAspect="1"/>
          </p:cNvPicPr>
          <p:nvPr/>
        </p:nvPicPr>
        <p:blipFill>
          <a:blip r:embed="rId3"/>
          <a:stretch>
            <a:fillRect/>
          </a:stretch>
        </p:blipFill>
        <p:spPr>
          <a:xfrm>
            <a:off x="526011" y="1641326"/>
            <a:ext cx="4528588" cy="4535235"/>
          </a:xfrm>
          <a:prstGeom prst="rect">
            <a:avLst/>
          </a:prstGeom>
        </p:spPr>
      </p:pic>
    </p:spTree>
    <p:extLst>
      <p:ext uri="{BB962C8B-B14F-4D97-AF65-F5344CB8AC3E}">
        <p14:creationId xmlns:p14="http://schemas.microsoft.com/office/powerpoint/2010/main" val="31500951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D9696-8EB1-C884-B690-CE717EBF696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90AA13A-8068-7A96-2938-9AE06F47B3BB}"/>
              </a:ext>
            </a:extLst>
          </p:cNvPr>
          <p:cNvSpPr txBox="1">
            <a:spLocks/>
          </p:cNvSpPr>
          <p:nvPr/>
        </p:nvSpPr>
        <p:spPr>
          <a:xfrm>
            <a:off x="-177274" y="529167"/>
            <a:ext cx="12192379" cy="494368"/>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a:solidFill>
                  <a:schemeClr val="bg2"/>
                </a:solidFill>
                <a:ea typeface="Calibri"/>
                <a:cs typeface="Calibri"/>
              </a:rPr>
              <a:t>ASKING QUESTIONS WHEN TALKING ABOUT OR READING BOOKS</a:t>
            </a:r>
          </a:p>
        </p:txBody>
      </p:sp>
      <p:sp>
        <p:nvSpPr>
          <p:cNvPr id="3" name="Content Placeholder 2">
            <a:extLst>
              <a:ext uri="{FF2B5EF4-FFF2-40B4-BE49-F238E27FC236}">
                <a16:creationId xmlns:a16="http://schemas.microsoft.com/office/drawing/2014/main" id="{5A5C91C6-317F-8147-CBBB-7670474C739B}"/>
              </a:ext>
            </a:extLst>
          </p:cNvPr>
          <p:cNvSpPr>
            <a:spLocks noGrp="1"/>
          </p:cNvSpPr>
          <p:nvPr>
            <p:ph idx="1"/>
          </p:nvPr>
        </p:nvSpPr>
        <p:spPr>
          <a:xfrm>
            <a:off x="655526" y="1321629"/>
            <a:ext cx="4826154" cy="728134"/>
          </a:xfrm>
        </p:spPr>
        <p:txBody>
          <a:bodyPr lIns="91440" tIns="45720" rIns="91440" bIns="45720" anchor="t"/>
          <a:lstStyle/>
          <a:p>
            <a:pPr marL="0" indent="0" algn="ctr">
              <a:buNone/>
            </a:pPr>
            <a:r>
              <a:rPr lang="en-US" sz="3600" b="1" dirty="0">
                <a:solidFill>
                  <a:schemeClr val="bg2"/>
                </a:solidFill>
                <a:ea typeface="Calibri"/>
                <a:cs typeface="Calibri"/>
              </a:rPr>
              <a:t>DURING READING</a:t>
            </a:r>
          </a:p>
        </p:txBody>
      </p:sp>
      <p:sp>
        <p:nvSpPr>
          <p:cNvPr id="6" name="Rectangle: Single Corner Snipped 5">
            <a:extLst>
              <a:ext uri="{FF2B5EF4-FFF2-40B4-BE49-F238E27FC236}">
                <a16:creationId xmlns:a16="http://schemas.microsoft.com/office/drawing/2014/main" id="{54B4F6E6-839E-F9F4-6D06-23467CECA7B1}"/>
              </a:ext>
            </a:extLst>
          </p:cNvPr>
          <p:cNvSpPr/>
          <p:nvPr/>
        </p:nvSpPr>
        <p:spPr>
          <a:xfrm>
            <a:off x="726160" y="1688142"/>
            <a:ext cx="5203470" cy="4127499"/>
          </a:xfrm>
          <a:prstGeom prst="snip1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schemeClr val="bg2"/>
                </a:solidFill>
                <a:effectLst/>
                <a:uLnTx/>
                <a:uFillTx/>
                <a:latin typeface="Calibri" panose="020F0502020204030204"/>
                <a:ea typeface="Calibri"/>
                <a:cs typeface="Calibri"/>
              </a:rPr>
              <a:t>Ask your child about letters, sounds, words, or ideas.</a:t>
            </a:r>
            <a:endParaRPr lang="en-US" sz="27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bg2"/>
                </a:solidFill>
                <a:effectLst/>
                <a:uLnTx/>
                <a:uFillTx/>
                <a:latin typeface="Calibri" panose="020F0502020204030204"/>
                <a:ea typeface="Calibri"/>
                <a:cs typeface="Calibri"/>
              </a:rPr>
              <a:t>For example:  </a:t>
            </a:r>
            <a:endParaRPr lang="en-US" sz="26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274320" marR="0" lvl="0" indent="-27432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solidFill>
                  <a:schemeClr val="bg2"/>
                </a:solidFill>
                <a:effectLst/>
                <a:uLnTx/>
                <a:uFillTx/>
                <a:latin typeface="Calibri" panose="020F0502020204030204"/>
                <a:ea typeface="Calibri"/>
                <a:cs typeface="Calibri"/>
              </a:rPr>
              <a:t>"Can you say the word that sounds like 'cave'?"</a:t>
            </a:r>
            <a:endParaRPr lang="en-US" sz="26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274320" marR="0" lvl="0" indent="-274320" algn="l" defTabSz="914400" rtl="0" eaLnBrk="1" fontAlgn="auto" latinLnBrk="0" hangingPunct="1">
              <a:lnSpc>
                <a:spcPct val="100000"/>
              </a:lnSpc>
              <a:spcBef>
                <a:spcPts val="0"/>
              </a:spcBef>
              <a:spcAft>
                <a:spcPts val="0"/>
              </a:spcAft>
              <a:buClrTx/>
              <a:buSzTx/>
              <a:buFont typeface="Arial"/>
              <a:buChar char="•"/>
              <a:tabLst/>
              <a:defRPr/>
            </a:pPr>
            <a:r>
              <a:rPr lang="en-US" sz="2600" dirty="0">
                <a:solidFill>
                  <a:schemeClr val="bg2"/>
                </a:solidFill>
                <a:latin typeface="Calibri" panose="020F0502020204030204"/>
                <a:ea typeface="Calibri"/>
                <a:cs typeface="Calibri"/>
              </a:rPr>
              <a:t>"</a:t>
            </a:r>
            <a:r>
              <a:rPr kumimoji="0" lang="en-US" sz="2600" b="0" i="0" u="none" strike="noStrike" kern="1200" cap="none" spc="0" normalizeH="0" baseline="0" noProof="0" dirty="0">
                <a:ln>
                  <a:noFill/>
                </a:ln>
                <a:solidFill>
                  <a:schemeClr val="bg2"/>
                </a:solidFill>
                <a:effectLst/>
                <a:uLnTx/>
                <a:uFillTx/>
                <a:latin typeface="Calibri" panose="020F0502020204030204"/>
                <a:ea typeface="Calibri"/>
                <a:cs typeface="Calibri"/>
              </a:rPr>
              <a:t>What games can you play at the beach?"</a:t>
            </a:r>
            <a:endParaRPr lang="en-US" sz="26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b="0" i="0" u="none" strike="noStrike" kern="1200" cap="none" spc="0" normalizeH="0" baseline="0" noProof="0" dirty="0">
              <a:ln>
                <a:noFill/>
              </a:ln>
              <a:solidFill>
                <a:schemeClr val="bg2"/>
              </a:solidFill>
              <a:effectLst/>
              <a:uLnTx/>
              <a:uFillTx/>
              <a:latin typeface="Calibri" panose="020F0502020204030204"/>
              <a:ea typeface="Calibri"/>
              <a:cs typeface="Calibri"/>
            </a:endParaRPr>
          </a:p>
          <a:p>
            <a:pPr marL="274320" marR="0" lvl="0" indent="-27432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solidFill>
                  <a:schemeClr val="bg2"/>
                </a:solidFill>
                <a:effectLst/>
                <a:uLnTx/>
                <a:uFillTx/>
                <a:latin typeface="Calibri" panose="020F0502020204030204"/>
                <a:ea typeface="Calibri"/>
                <a:cs typeface="Calibri"/>
              </a:rPr>
              <a:t>"Why is the girl sad?"</a:t>
            </a:r>
            <a:endParaRPr lang="en-US" sz="2600" b="0"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pic>
        <p:nvPicPr>
          <p:cNvPr id="8" name="Picture 7" descr="A child sitting on a chair with books&#10;&#10;">
            <a:extLst>
              <a:ext uri="{FF2B5EF4-FFF2-40B4-BE49-F238E27FC236}">
                <a16:creationId xmlns:a16="http://schemas.microsoft.com/office/drawing/2014/main" id="{19857A33-DBDD-D767-F932-93C790F71F7B}"/>
              </a:ext>
            </a:extLst>
          </p:cNvPr>
          <p:cNvPicPr>
            <a:picLocks noChangeAspect="1"/>
          </p:cNvPicPr>
          <p:nvPr/>
        </p:nvPicPr>
        <p:blipFill>
          <a:blip r:embed="rId3"/>
          <a:stretch>
            <a:fillRect/>
          </a:stretch>
        </p:blipFill>
        <p:spPr>
          <a:xfrm>
            <a:off x="5840802" y="1682151"/>
            <a:ext cx="6175075" cy="4126301"/>
          </a:xfrm>
          <a:prstGeom prst="rect">
            <a:avLst/>
          </a:prstGeom>
        </p:spPr>
      </p:pic>
    </p:spTree>
    <p:extLst>
      <p:ext uri="{BB962C8B-B14F-4D97-AF65-F5344CB8AC3E}">
        <p14:creationId xmlns:p14="http://schemas.microsoft.com/office/powerpoint/2010/main" val="7551591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D23B3-9F4B-785E-575B-2A29EFA20AC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014DDB0-62AA-731E-23A6-E169054DE310}"/>
              </a:ext>
            </a:extLst>
          </p:cNvPr>
          <p:cNvSpPr txBox="1">
            <a:spLocks/>
          </p:cNvSpPr>
          <p:nvPr/>
        </p:nvSpPr>
        <p:spPr>
          <a:xfrm>
            <a:off x="2643" y="444500"/>
            <a:ext cx="12192379" cy="557868"/>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a:solidFill>
                  <a:schemeClr val="bg1">
                    <a:lumMod val="50000"/>
                  </a:schemeClr>
                </a:solidFill>
                <a:ea typeface="Calibri"/>
                <a:cs typeface="Calibri"/>
              </a:rPr>
              <a:t>ASKING QUESTIONS WHEN TALKING ABOUT OR READING BOOKS</a:t>
            </a:r>
            <a:endParaRPr lang="en-US" sz="3200" b="1">
              <a:solidFill>
                <a:schemeClr val="bg1">
                  <a:lumMod val="50000"/>
                </a:schemeClr>
              </a:solidFill>
              <a:ea typeface="Calibri"/>
              <a:cs typeface="Calibri"/>
            </a:endParaRPr>
          </a:p>
        </p:txBody>
      </p:sp>
      <p:sp>
        <p:nvSpPr>
          <p:cNvPr id="3" name="Content Placeholder 2">
            <a:extLst>
              <a:ext uri="{FF2B5EF4-FFF2-40B4-BE49-F238E27FC236}">
                <a16:creationId xmlns:a16="http://schemas.microsoft.com/office/drawing/2014/main" id="{C6D80158-9BE6-ACB2-33E0-C9ADA2D9E516}"/>
              </a:ext>
            </a:extLst>
          </p:cNvPr>
          <p:cNvSpPr>
            <a:spLocks noGrp="1"/>
          </p:cNvSpPr>
          <p:nvPr>
            <p:ph idx="1"/>
          </p:nvPr>
        </p:nvSpPr>
        <p:spPr>
          <a:xfrm>
            <a:off x="3876255" y="1299308"/>
            <a:ext cx="4826154" cy="728134"/>
          </a:xfrm>
        </p:spPr>
        <p:txBody>
          <a:bodyPr lIns="91440" tIns="45720" rIns="91440" bIns="45720" anchor="t"/>
          <a:lstStyle/>
          <a:p>
            <a:pPr marL="0" indent="0" algn="ctr">
              <a:buNone/>
            </a:pPr>
            <a:r>
              <a:rPr lang="en-US" sz="3600" b="1" dirty="0">
                <a:solidFill>
                  <a:schemeClr val="bg2"/>
                </a:solidFill>
                <a:ea typeface="Calibri"/>
                <a:cs typeface="Calibri"/>
              </a:rPr>
              <a:t>AFTER READING</a:t>
            </a:r>
          </a:p>
        </p:txBody>
      </p:sp>
      <p:sp>
        <p:nvSpPr>
          <p:cNvPr id="6" name="Rectangle: Single Corner Snipped 5">
            <a:extLst>
              <a:ext uri="{FF2B5EF4-FFF2-40B4-BE49-F238E27FC236}">
                <a16:creationId xmlns:a16="http://schemas.microsoft.com/office/drawing/2014/main" id="{244A1B5B-3007-5D62-F2BC-01DF5DD421A3}"/>
              </a:ext>
            </a:extLst>
          </p:cNvPr>
          <p:cNvSpPr/>
          <p:nvPr/>
        </p:nvSpPr>
        <p:spPr>
          <a:xfrm>
            <a:off x="3753054" y="2186136"/>
            <a:ext cx="6251218" cy="3372556"/>
          </a:xfrm>
          <a:prstGeom prst="snip1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a:ln>
                  <a:noFill/>
                </a:ln>
                <a:solidFill>
                  <a:srgbClr val="01090A"/>
                </a:solidFill>
                <a:effectLst/>
                <a:uLnTx/>
                <a:uFillTx/>
                <a:latin typeface="Calibri" panose="020F0502020204030204"/>
                <a:ea typeface="Calibri"/>
                <a:cs typeface="Calibri"/>
              </a:rPr>
              <a:t>Ask your child what happened in the story. Help </a:t>
            </a:r>
            <a:r>
              <a:rPr lang="en-US" sz="2700">
                <a:solidFill>
                  <a:srgbClr val="01090A"/>
                </a:solidFill>
                <a:latin typeface="Calibri" panose="020F0502020204030204"/>
                <a:ea typeface="Calibri"/>
                <a:cs typeface="Calibri"/>
              </a:rPr>
              <a:t>them</a:t>
            </a:r>
            <a:r>
              <a:rPr kumimoji="0" lang="en-US" sz="2700" b="0" i="0" u="none" strike="noStrike" kern="1200" cap="none" spc="0" normalizeH="0" baseline="0" noProof="0">
                <a:ln>
                  <a:noFill/>
                </a:ln>
                <a:solidFill>
                  <a:srgbClr val="01090A"/>
                </a:solidFill>
                <a:effectLst/>
                <a:uLnTx/>
                <a:uFillTx/>
                <a:latin typeface="Calibri" panose="020F0502020204030204"/>
                <a:ea typeface="Calibri"/>
                <a:cs typeface="Calibri"/>
              </a:rPr>
              <a:t> make connections.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1090A"/>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a:ln>
                  <a:noFill/>
                </a:ln>
                <a:solidFill>
                  <a:srgbClr val="01090A"/>
                </a:solidFill>
                <a:effectLst/>
                <a:uLnTx/>
                <a:uFillTx/>
                <a:latin typeface="Calibri" panose="020F0502020204030204"/>
                <a:ea typeface="Calibri"/>
                <a:cs typeface="Calibri"/>
              </a:rPr>
              <a:t>For example:  </a:t>
            </a:r>
            <a:endParaRPr lang="en-US" sz="2700" b="0" i="0" u="none" strike="noStrike" kern="1200" cap="none" spc="0" normalizeH="0" baseline="0" noProof="0">
              <a:ln>
                <a:noFill/>
              </a:ln>
              <a:solidFill>
                <a:srgbClr val="01090A"/>
              </a:solidFill>
              <a:effectLst/>
              <a:uLnTx/>
              <a:uFillTx/>
              <a:latin typeface="Calibri" panose="020F0502020204030204"/>
              <a:ea typeface="Calibri"/>
              <a:cs typeface="Calibri"/>
            </a:endParaRPr>
          </a:p>
          <a:p>
            <a:pPr marL="274320" marR="0" lvl="0" indent="-274320" algn="l" defTabSz="914400" rtl="0" eaLnBrk="1" fontAlgn="auto" latinLnBrk="0" hangingPunct="1">
              <a:lnSpc>
                <a:spcPct val="100000"/>
              </a:lnSpc>
              <a:spcBef>
                <a:spcPts val="0"/>
              </a:spcBef>
              <a:spcAft>
                <a:spcPts val="0"/>
              </a:spcAft>
              <a:buClrTx/>
              <a:buSzTx/>
              <a:buFont typeface="Arial"/>
              <a:buChar char="•"/>
              <a:tabLst/>
              <a:defRPr/>
            </a:pPr>
            <a:r>
              <a:rPr kumimoji="0" lang="en-US" sz="2700" b="0" i="0" u="none" strike="noStrike" kern="1200" cap="none" spc="0" normalizeH="0" baseline="0" noProof="0">
                <a:ln>
                  <a:noFill/>
                </a:ln>
                <a:solidFill>
                  <a:srgbClr val="01090A"/>
                </a:solidFill>
                <a:effectLst/>
                <a:uLnTx/>
                <a:uFillTx/>
                <a:latin typeface="Calibri" panose="020F0502020204030204"/>
                <a:ea typeface="Calibri"/>
                <a:cs typeface="Calibri"/>
              </a:rPr>
              <a:t>"What was the story about?"</a:t>
            </a:r>
            <a:endParaRPr lang="en-US" sz="2700" b="0" i="0" u="none" strike="noStrike" kern="1200" cap="none" spc="0" normalizeH="0" baseline="0" noProof="0">
              <a:ln>
                <a:noFill/>
              </a:ln>
              <a:solidFill>
                <a:srgbClr val="01090A"/>
              </a:solidFill>
              <a:effectLst/>
              <a:uLnTx/>
              <a:uFillTx/>
              <a:latin typeface="Calibri" panose="020F0502020204030204"/>
              <a:ea typeface="Calibri"/>
              <a:cs typeface="Calibri"/>
            </a:endParaRPr>
          </a:p>
          <a:p>
            <a:pPr marL="274320" marR="0" lvl="0" indent="-274320" algn="l" defTabSz="914400" rtl="0" eaLnBrk="1" fontAlgn="auto" latinLnBrk="0" hangingPunct="1">
              <a:lnSpc>
                <a:spcPct val="100000"/>
              </a:lnSpc>
              <a:spcBef>
                <a:spcPts val="0"/>
              </a:spcBef>
              <a:spcAft>
                <a:spcPts val="0"/>
              </a:spcAft>
              <a:buClrTx/>
              <a:buSzTx/>
              <a:buFont typeface="Arial"/>
              <a:buChar char="•"/>
              <a:tabLst/>
              <a:defRPr/>
            </a:pPr>
            <a:r>
              <a:rPr kumimoji="0" lang="en-US" sz="2700" b="0" i="0" u="none" strike="noStrike" kern="1200" cap="none" spc="0" normalizeH="0" baseline="0" noProof="0">
                <a:ln>
                  <a:noFill/>
                </a:ln>
                <a:solidFill>
                  <a:srgbClr val="01090A"/>
                </a:solidFill>
                <a:effectLst/>
                <a:uLnTx/>
                <a:uFillTx/>
                <a:latin typeface="Calibri" panose="020F0502020204030204"/>
                <a:ea typeface="Calibri"/>
                <a:cs typeface="Calibri"/>
              </a:rPr>
              <a:t>"What does this story remind you of?"</a:t>
            </a:r>
            <a:endParaRPr lang="en-US" sz="2700" b="0" i="0" u="none" strike="noStrike" kern="1200" cap="none" spc="0" normalizeH="0" baseline="0" noProof="0">
              <a:ln>
                <a:noFill/>
              </a:ln>
              <a:solidFill>
                <a:srgbClr val="01090A"/>
              </a:solidFill>
              <a:effectLst/>
              <a:uLnTx/>
              <a:uFillTx/>
              <a:latin typeface="Calibri" panose="020F0502020204030204"/>
              <a:ea typeface="Calibri"/>
              <a:cs typeface="Calibri"/>
            </a:endParaRPr>
          </a:p>
          <a:p>
            <a:pPr marL="274320" marR="0" lvl="0" indent="-274320" algn="l" defTabSz="914400" rtl="0" eaLnBrk="1" fontAlgn="auto" latinLnBrk="0" hangingPunct="1">
              <a:lnSpc>
                <a:spcPct val="100000"/>
              </a:lnSpc>
              <a:spcBef>
                <a:spcPts val="0"/>
              </a:spcBef>
              <a:spcAft>
                <a:spcPts val="0"/>
              </a:spcAft>
              <a:buClrTx/>
              <a:buSzTx/>
              <a:buFont typeface="Arial"/>
              <a:buChar char="•"/>
              <a:tabLst/>
              <a:defRPr/>
            </a:pPr>
            <a:r>
              <a:rPr kumimoji="0" lang="en-US" sz="2700" b="0" i="0" u="none" strike="noStrike" kern="1200" cap="none" spc="0" normalizeH="0" baseline="0" noProof="0">
                <a:ln>
                  <a:noFill/>
                </a:ln>
                <a:solidFill>
                  <a:srgbClr val="01090A"/>
                </a:solidFill>
                <a:effectLst/>
                <a:uLnTx/>
                <a:uFillTx/>
                <a:latin typeface="Calibri" panose="020F0502020204030204"/>
                <a:ea typeface="Calibri"/>
                <a:cs typeface="Calibri"/>
              </a:rPr>
              <a:t>"What did you like about the story?"</a:t>
            </a:r>
            <a:endParaRPr lang="en-US" sz="2700" b="0" i="0" u="none" strike="noStrike" kern="1200" cap="none" spc="0" normalizeH="0" baseline="0" noProof="0">
              <a:ln>
                <a:noFill/>
              </a:ln>
              <a:solidFill>
                <a:srgbClr val="01090A"/>
              </a:solidFill>
              <a:effectLst/>
              <a:uLnTx/>
              <a:uFillTx/>
              <a:latin typeface="Calibri" panose="020F0502020204030204"/>
              <a:ea typeface="Calibri"/>
              <a:cs typeface="Calibri"/>
            </a:endParaRPr>
          </a:p>
        </p:txBody>
      </p:sp>
      <p:pic>
        <p:nvPicPr>
          <p:cNvPr id="2" name="Picture 1" descr="A person and child sitting on a couch reading a book&#10;&#10;">
            <a:extLst>
              <a:ext uri="{FF2B5EF4-FFF2-40B4-BE49-F238E27FC236}">
                <a16:creationId xmlns:a16="http://schemas.microsoft.com/office/drawing/2014/main" id="{0AE227B5-9A18-6FC9-6AAE-75E06748D529}"/>
              </a:ext>
            </a:extLst>
          </p:cNvPr>
          <p:cNvPicPr>
            <a:picLocks noChangeAspect="1"/>
          </p:cNvPicPr>
          <p:nvPr/>
        </p:nvPicPr>
        <p:blipFill>
          <a:blip r:embed="rId3"/>
          <a:stretch>
            <a:fillRect/>
          </a:stretch>
        </p:blipFill>
        <p:spPr>
          <a:xfrm>
            <a:off x="5291" y="1173053"/>
            <a:ext cx="3438481" cy="4797643"/>
          </a:xfrm>
          <a:prstGeom prst="rect">
            <a:avLst/>
          </a:prstGeom>
        </p:spPr>
      </p:pic>
      <p:pic>
        <p:nvPicPr>
          <p:cNvPr id="7" name="Picture 6" descr="The Journey's End infographic">
            <a:hlinkClick r:id="rId4"/>
            <a:extLst>
              <a:ext uri="{FF2B5EF4-FFF2-40B4-BE49-F238E27FC236}">
                <a16:creationId xmlns:a16="http://schemas.microsoft.com/office/drawing/2014/main" id="{F235B94D-8311-0E9E-7181-880FEDECA614}"/>
              </a:ext>
            </a:extLst>
          </p:cNvPr>
          <p:cNvPicPr>
            <a:picLocks noChangeAspect="1"/>
          </p:cNvPicPr>
          <p:nvPr/>
        </p:nvPicPr>
        <p:blipFill>
          <a:blip r:embed="rId5"/>
          <a:stretch>
            <a:fillRect/>
          </a:stretch>
        </p:blipFill>
        <p:spPr>
          <a:xfrm>
            <a:off x="9996055" y="1300332"/>
            <a:ext cx="2104724" cy="4984066"/>
          </a:xfrm>
          <a:prstGeom prst="rect">
            <a:avLst/>
          </a:prstGeom>
        </p:spPr>
      </p:pic>
      <p:pic>
        <p:nvPicPr>
          <p:cNvPr id="9" name="Picture 8" descr="The image is a QR code ">
            <a:extLst>
              <a:ext uri="{FF2B5EF4-FFF2-40B4-BE49-F238E27FC236}">
                <a16:creationId xmlns:a16="http://schemas.microsoft.com/office/drawing/2014/main" id="{60C4D3BE-8F07-5298-8E88-E3CE512379A5}"/>
              </a:ext>
            </a:extLst>
          </p:cNvPr>
          <p:cNvPicPr>
            <a:picLocks noChangeAspect="1"/>
          </p:cNvPicPr>
          <p:nvPr/>
        </p:nvPicPr>
        <p:blipFill>
          <a:blip r:embed="rId6"/>
          <a:stretch>
            <a:fillRect/>
          </a:stretch>
        </p:blipFill>
        <p:spPr>
          <a:xfrm>
            <a:off x="8706427" y="5342482"/>
            <a:ext cx="1259898" cy="1259898"/>
          </a:xfrm>
          <a:prstGeom prst="rect">
            <a:avLst/>
          </a:prstGeom>
        </p:spPr>
      </p:pic>
    </p:spTree>
    <p:extLst>
      <p:ext uri="{BB962C8B-B14F-4D97-AF65-F5344CB8AC3E}">
        <p14:creationId xmlns:p14="http://schemas.microsoft.com/office/powerpoint/2010/main" val="17475918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3E64C-6392-AA19-D3F0-3ACC59872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4F313-92C9-43CC-B728-7F18CDCD980D}"/>
              </a:ext>
            </a:extLst>
          </p:cNvPr>
          <p:cNvSpPr>
            <a:spLocks noGrp="1"/>
          </p:cNvSpPr>
          <p:nvPr>
            <p:ph type="title"/>
          </p:nvPr>
        </p:nvSpPr>
        <p:spPr>
          <a:xfrm>
            <a:off x="838200" y="2150610"/>
            <a:ext cx="10515600" cy="3344400"/>
          </a:xfrm>
        </p:spPr>
        <p:txBody>
          <a:bodyPr/>
          <a:lstStyle/>
          <a:p>
            <a:r>
              <a:rPr lang="en-US" b="1">
                <a:latin typeface="+mn-lt"/>
                <a:ea typeface="Calibri"/>
                <a:cs typeface="Times New Roman"/>
              </a:rPr>
              <a:t>Closing</a:t>
            </a:r>
            <a:endParaRPr lang="en-US" b="1">
              <a:latin typeface="+mn-lt"/>
            </a:endParaRPr>
          </a:p>
        </p:txBody>
      </p:sp>
    </p:spTree>
    <p:extLst>
      <p:ext uri="{BB962C8B-B14F-4D97-AF65-F5344CB8AC3E}">
        <p14:creationId xmlns:p14="http://schemas.microsoft.com/office/powerpoint/2010/main" val="3087839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9482E-7677-B5E9-287A-AC71935E1153}"/>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F956F186-6DE1-7618-9D2C-4381E3C46F84}"/>
              </a:ext>
            </a:extLst>
          </p:cNvPr>
          <p:cNvSpPr txBox="1">
            <a:spLocks/>
          </p:cNvSpPr>
          <p:nvPr/>
        </p:nvSpPr>
        <p:spPr>
          <a:xfrm>
            <a:off x="3275709" y="370981"/>
            <a:ext cx="5682916" cy="555172"/>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bg2"/>
                </a:solidFill>
                <a:ea typeface="Calibri"/>
                <a:cs typeface="Calibri"/>
              </a:rPr>
              <a:t>Review</a:t>
            </a:r>
          </a:p>
        </p:txBody>
      </p:sp>
      <p:sp>
        <p:nvSpPr>
          <p:cNvPr id="6" name="Content Placeholder 2">
            <a:extLst>
              <a:ext uri="{FF2B5EF4-FFF2-40B4-BE49-F238E27FC236}">
                <a16:creationId xmlns:a16="http://schemas.microsoft.com/office/drawing/2014/main" id="{36E9548D-7E7D-B2E2-9902-F3F81D77FCEA}"/>
              </a:ext>
            </a:extLst>
          </p:cNvPr>
          <p:cNvSpPr>
            <a:spLocks noGrp="1"/>
          </p:cNvSpPr>
          <p:nvPr>
            <p:ph type="title"/>
          </p:nvPr>
        </p:nvSpPr>
        <p:spPr>
          <a:xfrm>
            <a:off x="64318" y="855965"/>
            <a:ext cx="12084532" cy="568591"/>
          </a:xfrm>
          <a:solidFill>
            <a:schemeClr val="bg1">
              <a:lumMod val="75000"/>
            </a:schemeClr>
          </a:solidFill>
        </p:spPr>
        <p:txBody>
          <a:bodyPr lIns="91440" tIns="45720" rIns="91440" bIns="45720" anchor="t">
            <a:noAutofit/>
          </a:bodyPr>
          <a:lstStyle/>
          <a:p>
            <a:pPr marL="0" indent="0" algn="ctr">
              <a:lnSpc>
                <a:spcPct val="115000"/>
              </a:lnSpc>
              <a:spcBef>
                <a:spcPts val="0"/>
              </a:spcBef>
              <a:spcAft>
                <a:spcPts val="1000"/>
              </a:spcAft>
              <a:buNone/>
            </a:pPr>
            <a:r>
              <a:rPr lang="en-US" sz="3200" b="1">
                <a:solidFill>
                  <a:schemeClr val="tx2"/>
                </a:solidFill>
                <a:latin typeface="Calibri"/>
                <a:ea typeface="Calibri"/>
                <a:cs typeface="Times New Roman"/>
              </a:rPr>
              <a:t>Ways to Support Your Child’s Literacy Development Across Stages</a:t>
            </a:r>
            <a:br>
              <a:rPr lang="en-US" b="1">
                <a:solidFill>
                  <a:schemeClr val="bg1">
                    <a:lumMod val="50000"/>
                  </a:schemeClr>
                </a:solidFill>
              </a:rPr>
            </a:br>
            <a:endParaRPr lang="en-US"/>
          </a:p>
        </p:txBody>
      </p:sp>
      <p:pic>
        <p:nvPicPr>
          <p:cNvPr id="2" name="Graphic 1" descr="Headphones with solid fill">
            <a:extLst>
              <a:ext uri="{FF2B5EF4-FFF2-40B4-BE49-F238E27FC236}">
                <a16:creationId xmlns:a16="http://schemas.microsoft.com/office/drawing/2014/main" id="{869709A2-AEFB-3D70-8C87-3E09121ECC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317" y="1542190"/>
            <a:ext cx="953529" cy="953529"/>
          </a:xfrm>
          <a:prstGeom prst="rect">
            <a:avLst/>
          </a:prstGeom>
        </p:spPr>
      </p:pic>
      <p:pic>
        <p:nvPicPr>
          <p:cNvPr id="4" name="Graphic 3" descr="Eye with solid fill">
            <a:extLst>
              <a:ext uri="{FF2B5EF4-FFF2-40B4-BE49-F238E27FC236}">
                <a16:creationId xmlns:a16="http://schemas.microsoft.com/office/drawing/2014/main" id="{C34E8BE5-2C8A-1805-320A-DD438CDA23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317" y="2803532"/>
            <a:ext cx="953529" cy="953529"/>
          </a:xfrm>
          <a:prstGeom prst="rect">
            <a:avLst/>
          </a:prstGeom>
        </p:spPr>
      </p:pic>
      <p:pic>
        <p:nvPicPr>
          <p:cNvPr id="5" name="Graphic 4" descr="Information with solid fill">
            <a:extLst>
              <a:ext uri="{FF2B5EF4-FFF2-40B4-BE49-F238E27FC236}">
                <a16:creationId xmlns:a16="http://schemas.microsoft.com/office/drawing/2014/main" id="{E9ECB09D-7573-3331-7EEF-0663F6951A0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317" y="4128187"/>
            <a:ext cx="953529" cy="953529"/>
          </a:xfrm>
          <a:prstGeom prst="rect">
            <a:avLst/>
          </a:prstGeom>
        </p:spPr>
      </p:pic>
      <p:pic>
        <p:nvPicPr>
          <p:cNvPr id="7" name="Graphic 6" descr="Open hand with solid fill">
            <a:extLst>
              <a:ext uri="{FF2B5EF4-FFF2-40B4-BE49-F238E27FC236}">
                <a16:creationId xmlns:a16="http://schemas.microsoft.com/office/drawing/2014/main" id="{4808486E-55DE-7CEE-2729-BA614DB1891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317" y="5389529"/>
            <a:ext cx="953529" cy="953529"/>
          </a:xfrm>
          <a:prstGeom prst="rect">
            <a:avLst/>
          </a:prstGeom>
        </p:spPr>
      </p:pic>
      <p:sp>
        <p:nvSpPr>
          <p:cNvPr id="9" name="TextBox 8">
            <a:extLst>
              <a:ext uri="{FF2B5EF4-FFF2-40B4-BE49-F238E27FC236}">
                <a16:creationId xmlns:a16="http://schemas.microsoft.com/office/drawing/2014/main" id="{FE423623-0536-1088-A617-ADDD19576CD4}"/>
              </a:ext>
            </a:extLst>
          </p:cNvPr>
          <p:cNvSpPr txBox="1"/>
          <p:nvPr/>
        </p:nvSpPr>
        <p:spPr>
          <a:xfrm>
            <a:off x="1124634" y="1597171"/>
            <a:ext cx="10897839" cy="4832092"/>
          </a:xfrm>
          <a:prstGeom prst="rect">
            <a:avLst/>
          </a:prstGeom>
          <a:noFill/>
        </p:spPr>
        <p:txBody>
          <a:bodyPr wrap="square" lIns="91440" tIns="45720" rIns="91440" bIns="45720" rtlCol="0" anchor="t">
            <a:spAutoFit/>
          </a:bodyPr>
          <a:lstStyle/>
          <a:p>
            <a:r>
              <a:rPr lang="en-US" sz="2800" b="1">
                <a:solidFill>
                  <a:schemeClr val="bg1">
                    <a:lumMod val="50000"/>
                  </a:schemeClr>
                </a:solidFill>
              </a:rPr>
              <a:t>Listen: </a:t>
            </a:r>
            <a:r>
              <a:rPr lang="en-US" sz="2800">
                <a:solidFill>
                  <a:schemeClr val="bg1">
                    <a:lumMod val="75000"/>
                  </a:schemeClr>
                </a:solidFill>
              </a:rPr>
              <a:t>Note which sounds, letters, words, or ideas seem hard for your child when reading aloud or talking.</a:t>
            </a:r>
          </a:p>
          <a:p>
            <a:endParaRPr lang="en-US" sz="2800">
              <a:solidFill>
                <a:schemeClr val="bg1">
                  <a:lumMod val="75000"/>
                </a:schemeClr>
              </a:solidFill>
            </a:endParaRPr>
          </a:p>
          <a:p>
            <a:r>
              <a:rPr lang="en-US" sz="2800" b="1">
                <a:solidFill>
                  <a:schemeClr val="bg1">
                    <a:lumMod val="50000"/>
                  </a:schemeClr>
                </a:solidFill>
              </a:rPr>
              <a:t>Look: </a:t>
            </a:r>
            <a:r>
              <a:rPr lang="en-US" sz="2800">
                <a:solidFill>
                  <a:schemeClr val="bg1">
                    <a:lumMod val="75000"/>
                  </a:schemeClr>
                </a:solidFill>
              </a:rPr>
              <a:t>Watch for the skills or tasks that appear difficult for your child. See if they improve with practice.</a:t>
            </a:r>
          </a:p>
          <a:p>
            <a:endParaRPr lang="en-US" sz="2800">
              <a:solidFill>
                <a:schemeClr val="bg1">
                  <a:lumMod val="75000"/>
                </a:schemeClr>
              </a:solidFill>
            </a:endParaRPr>
          </a:p>
          <a:p>
            <a:r>
              <a:rPr lang="en-US" sz="2800" b="1">
                <a:solidFill>
                  <a:schemeClr val="bg1">
                    <a:lumMod val="50000"/>
                  </a:schemeClr>
                </a:solidFill>
              </a:rPr>
              <a:t>Help: </a:t>
            </a:r>
            <a:r>
              <a:rPr lang="en-US" sz="2800">
                <a:solidFill>
                  <a:schemeClr val="bg1">
                    <a:lumMod val="75000"/>
                  </a:schemeClr>
                </a:solidFill>
              </a:rPr>
              <a:t>Pause and give your child a chance to correct a mistake. Then try giving them a hint or prompt to figure it out.</a:t>
            </a:r>
            <a:endParaRPr lang="en-US" sz="2800">
              <a:solidFill>
                <a:schemeClr val="bg1">
                  <a:lumMod val="75000"/>
                </a:schemeClr>
              </a:solidFill>
              <a:ea typeface="Calibri"/>
              <a:cs typeface="Calibri"/>
            </a:endParaRPr>
          </a:p>
          <a:p>
            <a:endParaRPr lang="en-US" sz="2800">
              <a:solidFill>
                <a:schemeClr val="bg1">
                  <a:lumMod val="75000"/>
                </a:schemeClr>
              </a:solidFill>
            </a:endParaRPr>
          </a:p>
          <a:p>
            <a:r>
              <a:rPr lang="en-US" sz="2800" b="1">
                <a:solidFill>
                  <a:schemeClr val="bg1">
                    <a:lumMod val="50000"/>
                  </a:schemeClr>
                </a:solidFill>
              </a:rPr>
              <a:t>Encourage: </a:t>
            </a:r>
            <a:r>
              <a:rPr lang="en-US" sz="2800">
                <a:solidFill>
                  <a:schemeClr val="bg1">
                    <a:lumMod val="75000"/>
                  </a:schemeClr>
                </a:solidFill>
              </a:rPr>
              <a:t>Talk with your child about the book or activity. Offer praise when successful and reassure them when difficulties arise. </a:t>
            </a:r>
            <a:endParaRPr lang="en-US" sz="2800">
              <a:solidFill>
                <a:schemeClr val="bg1">
                  <a:lumMod val="75000"/>
                </a:schemeClr>
              </a:solidFill>
              <a:ea typeface="Calibri"/>
              <a:cs typeface="Calibri"/>
            </a:endParaRPr>
          </a:p>
        </p:txBody>
      </p:sp>
    </p:spTree>
    <p:extLst>
      <p:ext uri="{BB962C8B-B14F-4D97-AF65-F5344CB8AC3E}">
        <p14:creationId xmlns:p14="http://schemas.microsoft.com/office/powerpoint/2010/main" val="17819501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7707C17-ACEB-D511-A4DD-FD4EFBE5FC48}"/>
              </a:ext>
            </a:extLst>
          </p:cNvPr>
          <p:cNvSpPr txBox="1">
            <a:spLocks/>
          </p:cNvSpPr>
          <p:nvPr/>
        </p:nvSpPr>
        <p:spPr>
          <a:xfrm>
            <a:off x="3254542" y="444500"/>
            <a:ext cx="5682916" cy="555172"/>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a:solidFill>
                  <a:schemeClr val="bg1">
                    <a:lumMod val="50000"/>
                  </a:schemeClr>
                </a:solidFill>
                <a:ea typeface="Calibri"/>
                <a:cs typeface="Calibri"/>
              </a:rPr>
              <a:t>Review</a:t>
            </a:r>
            <a:endParaRPr lang="en-US" sz="3600" b="1">
              <a:solidFill>
                <a:schemeClr val="bg1">
                  <a:lumMod val="50000"/>
                </a:schemeClr>
              </a:solidFill>
            </a:endParaRPr>
          </a:p>
        </p:txBody>
      </p:sp>
      <p:sp>
        <p:nvSpPr>
          <p:cNvPr id="3" name="Content Placeholder 2">
            <a:extLst>
              <a:ext uri="{FF2B5EF4-FFF2-40B4-BE49-F238E27FC236}">
                <a16:creationId xmlns:a16="http://schemas.microsoft.com/office/drawing/2014/main" id="{A297D68B-1761-40E1-B54A-34B57B34B789}"/>
              </a:ext>
            </a:extLst>
          </p:cNvPr>
          <p:cNvSpPr>
            <a:spLocks noGrp="1"/>
          </p:cNvSpPr>
          <p:nvPr>
            <p:ph idx="1"/>
          </p:nvPr>
        </p:nvSpPr>
        <p:spPr>
          <a:xfrm>
            <a:off x="249247" y="879244"/>
            <a:ext cx="8501744" cy="5812971"/>
          </a:xfrm>
        </p:spPr>
        <p:txBody>
          <a:bodyPr lIns="91440" tIns="45720" rIns="91440" bIns="45720" anchor="t"/>
          <a:lstStyle/>
          <a:p>
            <a:pPr marL="0" indent="0">
              <a:buNone/>
            </a:pPr>
            <a:r>
              <a:rPr lang="en-US" sz="2400" b="1" dirty="0"/>
              <a:t>Supporting Reading at Home</a:t>
            </a:r>
          </a:p>
          <a:p>
            <a:r>
              <a:rPr lang="en-US" sz="2200" dirty="0"/>
              <a:t>Practice at home the same skills your child is learning at school</a:t>
            </a:r>
            <a:endParaRPr lang="en-US" sz="2200" dirty="0">
              <a:ea typeface="Calibri"/>
              <a:cs typeface="Calibri"/>
            </a:endParaRPr>
          </a:p>
          <a:p>
            <a:r>
              <a:rPr lang="en-US" sz="2200" dirty="0"/>
              <a:t>Children who find reading challenging make the most progress with frequent practice</a:t>
            </a:r>
            <a:endParaRPr lang="en-US" sz="2200" dirty="0">
              <a:ea typeface="Calibri"/>
              <a:cs typeface="Calibri"/>
            </a:endParaRPr>
          </a:p>
          <a:p>
            <a:r>
              <a:rPr lang="en-US" sz="2200" dirty="0"/>
              <a:t>Schools can help by sharing simple guidance on what to work on at home</a:t>
            </a:r>
            <a:endParaRPr lang="en-US" sz="2200" dirty="0">
              <a:ea typeface="Calibri"/>
              <a:cs typeface="Calibri"/>
            </a:endParaRPr>
          </a:p>
          <a:p>
            <a:pPr marL="0" indent="0">
              <a:lnSpc>
                <a:spcPct val="100000"/>
              </a:lnSpc>
              <a:spcBef>
                <a:spcPts val="0"/>
              </a:spcBef>
              <a:buNone/>
            </a:pPr>
            <a:endParaRPr lang="en-US" sz="900" b="1" dirty="0">
              <a:ea typeface="Calibri" panose="020F0502020204030204"/>
              <a:cs typeface="Calibri" panose="020F0502020204030204"/>
            </a:endParaRPr>
          </a:p>
          <a:p>
            <a:pPr marL="0" indent="0">
              <a:buNone/>
            </a:pPr>
            <a:r>
              <a:rPr lang="en-US" sz="2400" b="1" dirty="0"/>
              <a:t>Everyday activities that build literacy:</a:t>
            </a:r>
            <a:endParaRPr lang="en-US" sz="2400" b="1" dirty="0">
              <a:ea typeface="Calibri"/>
              <a:cs typeface="Calibri"/>
            </a:endParaRPr>
          </a:p>
          <a:p>
            <a:r>
              <a:rPr lang="en-US" sz="2200" dirty="0"/>
              <a:t>Talk with your child throughout the day and ask questions</a:t>
            </a:r>
            <a:endParaRPr lang="en-US" sz="2200" dirty="0">
              <a:ea typeface="Calibri"/>
              <a:cs typeface="Calibri"/>
            </a:endParaRPr>
          </a:p>
          <a:p>
            <a:r>
              <a:rPr lang="en-US" sz="2200" dirty="0"/>
              <a:t>Listen closely to their ideas and responses</a:t>
            </a:r>
            <a:endParaRPr lang="en-US" sz="2200" dirty="0">
              <a:ea typeface="Calibri"/>
              <a:cs typeface="Calibri"/>
            </a:endParaRPr>
          </a:p>
          <a:p>
            <a:r>
              <a:rPr lang="en-US" sz="2200" dirty="0"/>
              <a:t>Read together and enjoy books as a shared routine</a:t>
            </a:r>
            <a:endParaRPr lang="en-US" sz="2200" dirty="0">
              <a:ea typeface="Calibri"/>
              <a:cs typeface="Calibri"/>
            </a:endParaRPr>
          </a:p>
          <a:p>
            <a:r>
              <a:rPr lang="en-US" sz="2200" dirty="0"/>
              <a:t>Say the alphabet, play with sounds, and connect letters to their sounds</a:t>
            </a:r>
            <a:endParaRPr lang="en-US" sz="2200" dirty="0">
              <a:ea typeface="Calibri"/>
              <a:cs typeface="Calibri"/>
            </a:endParaRPr>
          </a:p>
          <a:p>
            <a:r>
              <a:rPr lang="en-US" sz="2200" dirty="0"/>
              <a:t>Explore your community and talk about what you see to build background knowledge</a:t>
            </a:r>
            <a:endParaRPr lang="en-US" sz="2200" dirty="0">
              <a:ea typeface="Calibri"/>
              <a:cs typeface="Calibri"/>
            </a:endParaRPr>
          </a:p>
        </p:txBody>
      </p:sp>
      <p:pic>
        <p:nvPicPr>
          <p:cNvPr id="5" name="Picture 4" descr="A colorful list of 10 ways to support a child's literacy development at home, including reading, singing, playing audiobooks, and engaging in word games.&#10;&#10;">
            <a:extLst>
              <a:ext uri="{FF2B5EF4-FFF2-40B4-BE49-F238E27FC236}">
                <a16:creationId xmlns:a16="http://schemas.microsoft.com/office/drawing/2014/main" id="{6DC27133-3B2F-CB4F-7B64-D0A075D01FF0}"/>
              </a:ext>
            </a:extLst>
          </p:cNvPr>
          <p:cNvPicPr>
            <a:picLocks noChangeAspect="1"/>
          </p:cNvPicPr>
          <p:nvPr/>
        </p:nvPicPr>
        <p:blipFill>
          <a:blip r:embed="rId3"/>
          <a:stretch>
            <a:fillRect/>
          </a:stretch>
        </p:blipFill>
        <p:spPr>
          <a:xfrm>
            <a:off x="9293832" y="-5572"/>
            <a:ext cx="2898168" cy="5258881"/>
          </a:xfrm>
          <a:prstGeom prst="rect">
            <a:avLst/>
          </a:prstGeom>
        </p:spPr>
      </p:pic>
      <p:pic>
        <p:nvPicPr>
          <p:cNvPr id="4" name="Picture 3" descr="A qr code ">
            <a:extLst>
              <a:ext uri="{FF2B5EF4-FFF2-40B4-BE49-F238E27FC236}">
                <a16:creationId xmlns:a16="http://schemas.microsoft.com/office/drawing/2014/main" id="{70C594E7-33AE-4EC2-102E-A44D9A142AFB}"/>
              </a:ext>
            </a:extLst>
          </p:cNvPr>
          <p:cNvPicPr>
            <a:picLocks noChangeAspect="1"/>
          </p:cNvPicPr>
          <p:nvPr/>
        </p:nvPicPr>
        <p:blipFill>
          <a:blip r:embed="rId4"/>
          <a:stretch>
            <a:fillRect/>
          </a:stretch>
        </p:blipFill>
        <p:spPr>
          <a:xfrm>
            <a:off x="10005741" y="5239647"/>
            <a:ext cx="1482667" cy="1453913"/>
          </a:xfrm>
          <a:prstGeom prst="rect">
            <a:avLst/>
          </a:prstGeom>
        </p:spPr>
      </p:pic>
    </p:spTree>
    <p:extLst>
      <p:ext uri="{BB962C8B-B14F-4D97-AF65-F5344CB8AC3E}">
        <p14:creationId xmlns:p14="http://schemas.microsoft.com/office/powerpoint/2010/main" val="6654922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7DE22-1B7B-EFA2-C462-D92FB966C360}"/>
              </a:ext>
            </a:extLst>
          </p:cNvPr>
          <p:cNvSpPr>
            <a:spLocks noGrp="1"/>
          </p:cNvSpPr>
          <p:nvPr>
            <p:ph type="title"/>
          </p:nvPr>
        </p:nvSpPr>
        <p:spPr>
          <a:xfrm>
            <a:off x="1854198" y="440142"/>
            <a:ext cx="3940908" cy="719871"/>
          </a:xfrm>
        </p:spPr>
        <p:txBody>
          <a:bodyPr lIns="91440" tIns="45720" rIns="91440" bIns="45720" anchor="t"/>
          <a:lstStyle/>
          <a:p>
            <a:pPr algn="ctr"/>
            <a:r>
              <a:rPr lang="en-US" b="1">
                <a:ea typeface="Calibri Light"/>
                <a:cs typeface="Calibri Light"/>
              </a:rPr>
              <a:t>Quiz Question</a:t>
            </a:r>
          </a:p>
        </p:txBody>
      </p:sp>
      <p:sp>
        <p:nvSpPr>
          <p:cNvPr id="3" name="Content Placeholder 2">
            <a:extLst>
              <a:ext uri="{FF2B5EF4-FFF2-40B4-BE49-F238E27FC236}">
                <a16:creationId xmlns:a16="http://schemas.microsoft.com/office/drawing/2014/main" id="{CA3796EC-869A-0CC7-CE08-D8A84D367981}"/>
              </a:ext>
            </a:extLst>
          </p:cNvPr>
          <p:cNvSpPr>
            <a:spLocks noGrp="1"/>
          </p:cNvSpPr>
          <p:nvPr>
            <p:ph idx="1"/>
          </p:nvPr>
        </p:nvSpPr>
        <p:spPr>
          <a:xfrm>
            <a:off x="182739" y="1018663"/>
            <a:ext cx="8046494" cy="1367711"/>
          </a:xfrm>
        </p:spPr>
        <p:txBody>
          <a:bodyPr lIns="91440" tIns="45720" rIns="91440" bIns="45720" anchor="t"/>
          <a:lstStyle/>
          <a:p>
            <a:pPr marL="0" indent="0">
              <a:buNone/>
            </a:pPr>
            <a:r>
              <a:rPr lang="en-US">
                <a:ea typeface="Calibri"/>
                <a:cs typeface="Calibri"/>
              </a:rPr>
              <a:t>Andrew has a six-year-old child. They speak English and another language at home. What could Andrew do to support his child's literacy development?</a:t>
            </a:r>
            <a:endParaRPr lang="en-US" sz="3200"/>
          </a:p>
        </p:txBody>
      </p:sp>
      <p:sp>
        <p:nvSpPr>
          <p:cNvPr id="16" name="Oval 15">
            <a:extLst>
              <a:ext uri="{FF2B5EF4-FFF2-40B4-BE49-F238E27FC236}">
                <a16:creationId xmlns:a16="http://schemas.microsoft.com/office/drawing/2014/main" id="{B4B33848-42C9-19B0-54E9-298EA45D7DA8}"/>
              </a:ext>
              <a:ext uri="{C183D7F6-B498-43B3-948B-1728B52AA6E4}">
                <adec:decorative xmlns:adec="http://schemas.microsoft.com/office/drawing/2017/decorative" val="1"/>
              </a:ext>
            </a:extLst>
          </p:cNvPr>
          <p:cNvSpPr/>
          <p:nvPr/>
        </p:nvSpPr>
        <p:spPr>
          <a:xfrm>
            <a:off x="579741" y="2500955"/>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CB8BE7F-9902-C31A-51F5-E301EB19C55B}"/>
              </a:ext>
            </a:extLst>
          </p:cNvPr>
          <p:cNvSpPr txBox="1"/>
          <p:nvPr/>
        </p:nvSpPr>
        <p:spPr>
          <a:xfrm>
            <a:off x="1177373" y="2386374"/>
            <a:ext cx="627214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Read and talk together, sing nursery rhymes, and tell stories.</a:t>
            </a:r>
            <a:endParaRPr kumimoji="0" lang="en-US" sz="24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60530393-5A2C-FCCE-171B-50ECFC3E0A6A}"/>
              </a:ext>
              <a:ext uri="{C183D7F6-B498-43B3-948B-1728B52AA6E4}">
                <adec:decorative xmlns:adec="http://schemas.microsoft.com/office/drawing/2017/decorative" val="1"/>
              </a:ext>
            </a:extLst>
          </p:cNvPr>
          <p:cNvSpPr/>
          <p:nvPr/>
        </p:nvSpPr>
        <p:spPr>
          <a:xfrm>
            <a:off x="568869" y="3369826"/>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9DC6C3DE-49B0-BDDD-58B1-B984A900D6E2}"/>
              </a:ext>
            </a:extLst>
          </p:cNvPr>
          <p:cNvSpPr txBox="1"/>
          <p:nvPr/>
        </p:nvSpPr>
        <p:spPr>
          <a:xfrm>
            <a:off x="1188832" y="3215220"/>
            <a:ext cx="627214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Use whatever language is most comfortable when talking and reading.</a:t>
            </a:r>
            <a:endParaRPr lang="en-US" sz="2400" b="0" i="0" u="none" strike="noStrike" kern="1200" cap="none" spc="0" normalizeH="0" baseline="0" noProof="0">
              <a:ln>
                <a:noFill/>
              </a:ln>
              <a:solidFill>
                <a:srgbClr val="08355F"/>
              </a:solidFill>
              <a:effectLst/>
              <a:uLnTx/>
              <a:uFillTx/>
              <a:latin typeface="Calibri" panose="020F0502020204030204"/>
              <a:ea typeface="Calibri"/>
              <a:cs typeface="Calibri"/>
            </a:endParaRPr>
          </a:p>
        </p:txBody>
      </p:sp>
      <p:sp>
        <p:nvSpPr>
          <p:cNvPr id="18" name="Oval 17">
            <a:extLst>
              <a:ext uri="{FF2B5EF4-FFF2-40B4-BE49-F238E27FC236}">
                <a16:creationId xmlns:a16="http://schemas.microsoft.com/office/drawing/2014/main" id="{351EC568-D858-D809-0096-F6874BC9CC48}"/>
              </a:ext>
              <a:ext uri="{C183D7F6-B498-43B3-948B-1728B52AA6E4}">
                <adec:decorative xmlns:adec="http://schemas.microsoft.com/office/drawing/2017/decorative" val="1"/>
              </a:ext>
            </a:extLst>
          </p:cNvPr>
          <p:cNvSpPr/>
          <p:nvPr/>
        </p:nvSpPr>
        <p:spPr>
          <a:xfrm>
            <a:off x="579738" y="4144777"/>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83277C7D-9D85-097E-4D14-ACA5453EB36C}"/>
              </a:ext>
            </a:extLst>
          </p:cNvPr>
          <p:cNvSpPr txBox="1"/>
          <p:nvPr/>
        </p:nvSpPr>
        <p:spPr>
          <a:xfrm>
            <a:off x="1176840" y="4047439"/>
            <a:ext cx="62721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8355F"/>
                </a:solidFill>
                <a:effectLst/>
                <a:uLnTx/>
                <a:uFillTx/>
                <a:latin typeface="Calibri" panose="020F0502020204030204"/>
                <a:ea typeface="Calibri"/>
                <a:cs typeface="Calibri"/>
              </a:rPr>
              <a:t>Use daily activities </a:t>
            </a:r>
            <a:r>
              <a:rPr lang="en-US" sz="2400" dirty="0">
                <a:solidFill>
                  <a:srgbClr val="08355F"/>
                </a:solidFill>
                <a:latin typeface="Calibri" panose="020F0502020204030204"/>
                <a:ea typeface="Calibri"/>
                <a:cs typeface="Calibri"/>
              </a:rPr>
              <a:t>as</a:t>
            </a:r>
            <a:r>
              <a:rPr kumimoji="0" lang="en-US" sz="2400" b="0" i="0" u="none" strike="noStrike" kern="1200" cap="none" spc="0" normalizeH="0" baseline="0" noProof="0" dirty="0">
                <a:ln>
                  <a:noFill/>
                </a:ln>
                <a:solidFill>
                  <a:srgbClr val="08355F"/>
                </a:solidFill>
                <a:effectLst/>
                <a:uLnTx/>
                <a:uFillTx/>
                <a:latin typeface="Calibri" panose="020F0502020204030204"/>
                <a:ea typeface="Calibri"/>
                <a:cs typeface="Calibri"/>
              </a:rPr>
              <a:t> ways to build language and literacy skills.</a:t>
            </a:r>
            <a:endParaRPr kumimoji="0" lang="en-US" sz="2400" b="0" i="0" u="none" strike="noStrike" kern="1200" cap="none" spc="0" normalizeH="0" baseline="0" noProof="0" dirty="0">
              <a:ln>
                <a:noFill/>
              </a:ln>
              <a:solidFill>
                <a:srgbClr val="08355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DEBEC5AA-03D6-37B8-50B9-00B22EEF681E}"/>
              </a:ext>
              <a:ext uri="{C183D7F6-B498-43B3-948B-1728B52AA6E4}">
                <adec:decorative xmlns:adec="http://schemas.microsoft.com/office/drawing/2017/decorative" val="1"/>
              </a:ext>
            </a:extLst>
          </p:cNvPr>
          <p:cNvSpPr/>
          <p:nvPr/>
        </p:nvSpPr>
        <p:spPr>
          <a:xfrm>
            <a:off x="579739" y="5001064"/>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812FB2A-C2D7-240D-8ECB-B666DBFDEFE9}"/>
              </a:ext>
            </a:extLst>
          </p:cNvPr>
          <p:cNvSpPr txBox="1"/>
          <p:nvPr/>
        </p:nvSpPr>
        <p:spPr>
          <a:xfrm>
            <a:off x="1188243" y="4952197"/>
            <a:ext cx="605722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Play with spoken words and sounds.</a:t>
            </a:r>
            <a:endParaRPr lang="en-US" sz="2400" b="0" i="0" u="none" strike="noStrike" kern="1200" cap="none" spc="0" normalizeH="0" baseline="0" noProof="0">
              <a:ln>
                <a:noFill/>
              </a:ln>
              <a:solidFill>
                <a:srgbClr val="08355F"/>
              </a:solidFill>
              <a:effectLst/>
              <a:uLnTx/>
              <a:uFillTx/>
              <a:latin typeface="Calibri" panose="020F0502020204030204"/>
              <a:ea typeface="Calibri"/>
              <a:cs typeface="Calibri"/>
            </a:endParaRPr>
          </a:p>
        </p:txBody>
      </p:sp>
      <p:sp>
        <p:nvSpPr>
          <p:cNvPr id="20" name="Oval 19">
            <a:extLst>
              <a:ext uri="{FF2B5EF4-FFF2-40B4-BE49-F238E27FC236}">
                <a16:creationId xmlns:a16="http://schemas.microsoft.com/office/drawing/2014/main" id="{DA4485FA-FFC3-8E7E-F41D-D97D546F4E14}"/>
              </a:ext>
              <a:ext uri="{C183D7F6-B498-43B3-948B-1728B52AA6E4}">
                <adec:decorative xmlns:adec="http://schemas.microsoft.com/office/drawing/2017/decorative" val="1"/>
              </a:ext>
            </a:extLst>
          </p:cNvPr>
          <p:cNvSpPr/>
          <p:nvPr/>
        </p:nvSpPr>
        <p:spPr>
          <a:xfrm>
            <a:off x="579740" y="5620967"/>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9FCE6CD-96C6-8F8C-3CCF-3FE98583379E}"/>
              </a:ext>
            </a:extLst>
          </p:cNvPr>
          <p:cNvSpPr txBox="1"/>
          <p:nvPr/>
        </p:nvSpPr>
        <p:spPr>
          <a:xfrm>
            <a:off x="1177373" y="5556823"/>
            <a:ext cx="605722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All of the above.</a:t>
            </a:r>
            <a:endParaRPr lang="en-US" sz="2400" b="0" i="0" u="none" strike="noStrike" kern="1200" cap="none" spc="0" normalizeH="0" baseline="0" noProof="0">
              <a:ln>
                <a:noFill/>
              </a:ln>
              <a:solidFill>
                <a:srgbClr val="08355F"/>
              </a:solidFill>
              <a:effectLst/>
              <a:uLnTx/>
              <a:uFillTx/>
              <a:latin typeface="Calibri" panose="020F0502020204030204"/>
              <a:ea typeface="Calibri"/>
              <a:cs typeface="Calibri"/>
            </a:endParaRPr>
          </a:p>
        </p:txBody>
      </p:sp>
      <p:pic>
        <p:nvPicPr>
          <p:cNvPr id="25" name="Picture 24" descr="A person and child posing for a picture&#10;&#10;">
            <a:extLst>
              <a:ext uri="{FF2B5EF4-FFF2-40B4-BE49-F238E27FC236}">
                <a16:creationId xmlns:a16="http://schemas.microsoft.com/office/drawing/2014/main" id="{AF865242-88F0-0DA1-42CE-3474AC37CDAD}"/>
              </a:ext>
            </a:extLst>
          </p:cNvPr>
          <p:cNvPicPr>
            <a:picLocks noChangeAspect="1"/>
          </p:cNvPicPr>
          <p:nvPr/>
        </p:nvPicPr>
        <p:blipFill>
          <a:blip r:embed="rId3"/>
          <a:stretch>
            <a:fillRect/>
          </a:stretch>
        </p:blipFill>
        <p:spPr>
          <a:xfrm>
            <a:off x="8053931" y="481829"/>
            <a:ext cx="4166274" cy="5472513"/>
          </a:xfrm>
          <a:prstGeom prst="rect">
            <a:avLst/>
          </a:prstGeom>
        </p:spPr>
      </p:pic>
      <p:pic>
        <p:nvPicPr>
          <p:cNvPr id="4" name="Picture 3" descr="Pink backpack">
            <a:extLst>
              <a:ext uri="{FF2B5EF4-FFF2-40B4-BE49-F238E27FC236}">
                <a16:creationId xmlns:a16="http://schemas.microsoft.com/office/drawing/2014/main" id="{27AE2117-B4D8-B991-CF86-CEC8048A155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670284" y="5433434"/>
            <a:ext cx="1279538" cy="1303182"/>
          </a:xfrm>
          <a:prstGeom prst="rect">
            <a:avLst/>
          </a:prstGeom>
        </p:spPr>
      </p:pic>
    </p:spTree>
    <p:extLst>
      <p:ext uri="{BB962C8B-B14F-4D97-AF65-F5344CB8AC3E}">
        <p14:creationId xmlns:p14="http://schemas.microsoft.com/office/powerpoint/2010/main" val="2523825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363745" y="898408"/>
            <a:ext cx="10515600" cy="611737"/>
          </a:xfrm>
        </p:spPr>
        <p:txBody>
          <a:bodyPr/>
          <a:lstStyle/>
          <a:p>
            <a:r>
              <a:rPr lang="en-US"/>
              <a:t>Learning Objectives</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363745" y="1782173"/>
            <a:ext cx="11828253" cy="4351338"/>
          </a:xfrm>
        </p:spPr>
        <p:txBody>
          <a:bodyPr lIns="91440" tIns="45720" rIns="91440" bIns="45720" anchor="t"/>
          <a:lstStyle/>
          <a:p>
            <a:pPr marL="0" indent="0">
              <a:lnSpc>
                <a:spcPct val="100000"/>
              </a:lnSpc>
              <a:spcBef>
                <a:spcPts val="0"/>
              </a:spcBef>
              <a:spcAft>
                <a:spcPts val="800"/>
              </a:spcAft>
              <a:buNone/>
            </a:pPr>
            <a:r>
              <a:rPr lang="en-US" sz="2400" dirty="0">
                <a:solidFill>
                  <a:schemeClr val="tx1">
                    <a:lumMod val="75000"/>
                  </a:schemeClr>
                </a:solidFill>
                <a:ea typeface="Calibri"/>
                <a:cs typeface="Times New Roman"/>
              </a:rPr>
              <a:t>By the end of this session, participants will:</a:t>
            </a:r>
          </a:p>
          <a:p>
            <a:pPr>
              <a:lnSpc>
                <a:spcPct val="100000"/>
              </a:lnSpc>
              <a:spcBef>
                <a:spcPts val="0"/>
              </a:spcBef>
            </a:pPr>
            <a:r>
              <a:rPr lang="en-US" sz="2200" dirty="0">
                <a:solidFill>
                  <a:schemeClr val="tx1">
                    <a:lumMod val="75000"/>
                  </a:schemeClr>
                </a:solidFill>
                <a:ea typeface="Calibri"/>
                <a:cs typeface="Times New Roman"/>
              </a:rPr>
              <a:t>Acquire a general understanding of the Science of Reading and the critical skills needed for children to be successful readers.</a:t>
            </a:r>
          </a:p>
          <a:p>
            <a:pPr lvl="0">
              <a:lnSpc>
                <a:spcPct val="100000"/>
              </a:lnSpc>
            </a:pPr>
            <a:r>
              <a:rPr lang="en-US" sz="2200" dirty="0">
                <a:solidFill>
                  <a:schemeClr val="tx1">
                    <a:lumMod val="75000"/>
                  </a:schemeClr>
                </a:solidFill>
              </a:rPr>
              <a:t>Use simple, meaningful conversations to help children build strong language and early reading skills.</a:t>
            </a:r>
            <a:endParaRPr lang="en-US" sz="2200" dirty="0">
              <a:solidFill>
                <a:schemeClr val="tx1">
                  <a:lumMod val="75000"/>
                </a:schemeClr>
              </a:solidFill>
              <a:ea typeface="Calibri"/>
              <a:cs typeface="Calibri"/>
            </a:endParaRPr>
          </a:p>
          <a:p>
            <a:pPr lvl="0">
              <a:lnSpc>
                <a:spcPct val="100000"/>
              </a:lnSpc>
            </a:pPr>
            <a:r>
              <a:rPr lang="en-US" sz="2200" dirty="0">
                <a:solidFill>
                  <a:schemeClr val="tx1">
                    <a:lumMod val="75000"/>
                  </a:schemeClr>
                </a:solidFill>
              </a:rPr>
              <a:t>Try fun activities that help children </a:t>
            </a:r>
            <a:r>
              <a:rPr lang="en-US" sz="2200" dirty="0" err="1">
                <a:solidFill>
                  <a:schemeClr val="tx1">
                    <a:lumMod val="75000"/>
                  </a:schemeClr>
                </a:solidFill>
              </a:rPr>
              <a:t>hear</a:t>
            </a:r>
            <a:r>
              <a:rPr lang="en-US" sz="2200" dirty="0">
                <a:solidFill>
                  <a:schemeClr val="tx1">
                    <a:lumMod val="75000"/>
                  </a:schemeClr>
                </a:solidFill>
              </a:rPr>
              <a:t> and play with speech sounds and begin connecting those sounds to letters.</a:t>
            </a:r>
            <a:endParaRPr lang="en-US" sz="2200" dirty="0">
              <a:solidFill>
                <a:schemeClr val="tx1">
                  <a:lumMod val="75000"/>
                </a:schemeClr>
              </a:solidFill>
              <a:ea typeface="Calibri"/>
              <a:cs typeface="Calibri"/>
            </a:endParaRPr>
          </a:p>
          <a:p>
            <a:pPr lvl="0">
              <a:lnSpc>
                <a:spcPct val="100000"/>
              </a:lnSpc>
            </a:pPr>
            <a:r>
              <a:rPr lang="en-US" sz="2200" dirty="0">
                <a:solidFill>
                  <a:schemeClr val="tx1">
                    <a:lumMod val="75000"/>
                  </a:schemeClr>
                </a:solidFill>
              </a:rPr>
              <a:t>Encourage children’s excitement about books and reading through engaging read‑</a:t>
            </a:r>
            <a:r>
              <a:rPr lang="en-US" sz="2200" dirty="0" err="1">
                <a:solidFill>
                  <a:schemeClr val="tx1">
                    <a:lumMod val="75000"/>
                  </a:schemeClr>
                </a:solidFill>
              </a:rPr>
              <a:t>alouds</a:t>
            </a:r>
            <a:r>
              <a:rPr lang="en-US" sz="2200" dirty="0">
                <a:solidFill>
                  <a:schemeClr val="tx1">
                    <a:lumMod val="75000"/>
                  </a:schemeClr>
                </a:solidFill>
              </a:rPr>
              <a:t>, shared reading routines, and exploring different kinds of books.</a:t>
            </a:r>
            <a:endParaRPr lang="en-US" sz="2200" dirty="0">
              <a:solidFill>
                <a:schemeClr val="tx1">
                  <a:lumMod val="75000"/>
                </a:schemeClr>
              </a:solidFill>
              <a:ea typeface="Calibri"/>
              <a:cs typeface="Calibri"/>
            </a:endParaRPr>
          </a:p>
          <a:p>
            <a:pPr lvl="0">
              <a:lnSpc>
                <a:spcPct val="100000"/>
              </a:lnSpc>
            </a:pPr>
            <a:r>
              <a:rPr lang="en-US" sz="2200" dirty="0">
                <a:solidFill>
                  <a:schemeClr val="tx1">
                    <a:lumMod val="75000"/>
                  </a:schemeClr>
                </a:solidFill>
              </a:rPr>
              <a:t>Support children’s understanding of stories and information by building background knowledge and talking together about what they hear and read.</a:t>
            </a:r>
            <a:endParaRPr lang="en-US" sz="2200" dirty="0">
              <a:solidFill>
                <a:schemeClr val="tx1">
                  <a:lumMod val="75000"/>
                </a:schemeClr>
              </a:solidFill>
              <a:ea typeface="Calibri"/>
              <a:cs typeface="Calibri"/>
            </a:endParaRPr>
          </a:p>
        </p:txBody>
      </p:sp>
      <p:pic>
        <p:nvPicPr>
          <p:cNvPr id="7" name="Picture 6" descr="Young girl reading a book">
            <a:extLst>
              <a:ext uri="{FF2B5EF4-FFF2-40B4-BE49-F238E27FC236}">
                <a16:creationId xmlns:a16="http://schemas.microsoft.com/office/drawing/2014/main" id="{AE0CAA1B-470E-1209-7D66-6FA22104D884}"/>
              </a:ext>
            </a:extLst>
          </p:cNvPr>
          <p:cNvPicPr>
            <a:picLocks noChangeAspect="1"/>
          </p:cNvPicPr>
          <p:nvPr/>
        </p:nvPicPr>
        <p:blipFill>
          <a:blip r:embed="rId5"/>
          <a:stretch>
            <a:fillRect/>
          </a:stretch>
        </p:blipFill>
        <p:spPr>
          <a:xfrm>
            <a:off x="9366860" y="194817"/>
            <a:ext cx="2643266" cy="1761275"/>
          </a:xfrm>
          <a:prstGeom prst="rect">
            <a:avLst/>
          </a:prstGeom>
        </p:spPr>
      </p:pic>
    </p:spTree>
    <p:custDataLst>
      <p:tags r:id="rId1"/>
    </p:custDataLst>
    <p:extLst>
      <p:ext uri="{BB962C8B-B14F-4D97-AF65-F5344CB8AC3E}">
        <p14:creationId xmlns:p14="http://schemas.microsoft.com/office/powerpoint/2010/main" val="1520540552"/>
      </p:ext>
    </p:extLst>
  </p:cSld>
  <p:clrMapOvr>
    <a:masterClrMapping/>
  </p:clrMapOvr>
  <p:extLst>
    <p:ext uri="{6950BFC3-D8DA-4A85-94F7-54DA5524770B}">
      <p188:commentRel xmlns:p188="http://schemas.microsoft.com/office/powerpoint/2018/8/main" r:id="rId4"/>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AD098-E03F-D12C-0C06-9FC22F2DD9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618A3-DEC5-716C-2CAC-3F688AB97E76}"/>
              </a:ext>
            </a:extLst>
          </p:cNvPr>
          <p:cNvSpPr>
            <a:spLocks noGrp="1"/>
          </p:cNvSpPr>
          <p:nvPr>
            <p:ph type="title"/>
          </p:nvPr>
        </p:nvSpPr>
        <p:spPr>
          <a:xfrm>
            <a:off x="1854198" y="440142"/>
            <a:ext cx="3940908" cy="719871"/>
          </a:xfrm>
        </p:spPr>
        <p:txBody>
          <a:bodyPr lIns="91440" tIns="45720" rIns="91440" bIns="45720" anchor="t"/>
          <a:lstStyle/>
          <a:p>
            <a:pPr algn="ctr"/>
            <a:r>
              <a:rPr lang="en-US" b="1">
                <a:ea typeface="Calibri Light"/>
                <a:cs typeface="Calibri Light"/>
              </a:rPr>
              <a:t>Quiz Question</a:t>
            </a:r>
          </a:p>
        </p:txBody>
      </p:sp>
      <p:sp>
        <p:nvSpPr>
          <p:cNvPr id="3" name="Content Placeholder 2">
            <a:extLst>
              <a:ext uri="{FF2B5EF4-FFF2-40B4-BE49-F238E27FC236}">
                <a16:creationId xmlns:a16="http://schemas.microsoft.com/office/drawing/2014/main" id="{1562B512-CBEF-8E60-CB87-C04915BF3EA4}"/>
              </a:ext>
            </a:extLst>
          </p:cNvPr>
          <p:cNvSpPr>
            <a:spLocks noGrp="1"/>
          </p:cNvSpPr>
          <p:nvPr>
            <p:ph idx="1"/>
          </p:nvPr>
        </p:nvSpPr>
        <p:spPr>
          <a:xfrm>
            <a:off x="182739" y="1018663"/>
            <a:ext cx="8046494" cy="1367711"/>
          </a:xfrm>
        </p:spPr>
        <p:txBody>
          <a:bodyPr lIns="91440" tIns="45720" rIns="91440" bIns="45720" anchor="t"/>
          <a:lstStyle/>
          <a:p>
            <a:pPr marL="0" indent="0">
              <a:buNone/>
            </a:pPr>
            <a:r>
              <a:rPr lang="en-US">
                <a:ea typeface="Calibri"/>
                <a:cs typeface="Calibri"/>
              </a:rPr>
              <a:t>Andrew has a six-year-old child. They speak English and another language at home. What could Andrew do to support his child's literacy development?</a:t>
            </a:r>
            <a:endParaRPr lang="en-US" sz="3200"/>
          </a:p>
        </p:txBody>
      </p:sp>
      <p:sp>
        <p:nvSpPr>
          <p:cNvPr id="16" name="Oval 15">
            <a:extLst>
              <a:ext uri="{FF2B5EF4-FFF2-40B4-BE49-F238E27FC236}">
                <a16:creationId xmlns:a16="http://schemas.microsoft.com/office/drawing/2014/main" id="{AFC5DBE5-2618-1B03-C894-857B5E96ABF8}"/>
              </a:ext>
              <a:ext uri="{C183D7F6-B498-43B3-948B-1728B52AA6E4}">
                <adec:decorative xmlns:adec="http://schemas.microsoft.com/office/drawing/2017/decorative" val="1"/>
              </a:ext>
            </a:extLst>
          </p:cNvPr>
          <p:cNvSpPr/>
          <p:nvPr/>
        </p:nvSpPr>
        <p:spPr>
          <a:xfrm>
            <a:off x="579741" y="2500955"/>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77F1E845-62DC-383F-EE8A-9BC763488AB6}"/>
              </a:ext>
            </a:extLst>
          </p:cNvPr>
          <p:cNvSpPr txBox="1"/>
          <p:nvPr/>
        </p:nvSpPr>
        <p:spPr>
          <a:xfrm>
            <a:off x="1177373" y="2386374"/>
            <a:ext cx="627214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Read and talk together, sing nursery rhymes, and tell stories.</a:t>
            </a:r>
            <a:endParaRPr kumimoji="0" lang="en-US" sz="24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AC37547A-47BD-8EB4-C2B9-BEE6863F7F26}"/>
              </a:ext>
              <a:ext uri="{C183D7F6-B498-43B3-948B-1728B52AA6E4}">
                <adec:decorative xmlns:adec="http://schemas.microsoft.com/office/drawing/2017/decorative" val="1"/>
              </a:ext>
            </a:extLst>
          </p:cNvPr>
          <p:cNvSpPr/>
          <p:nvPr/>
        </p:nvSpPr>
        <p:spPr>
          <a:xfrm>
            <a:off x="568869" y="3369826"/>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0C734B7-67B8-A326-9118-2E70CDCC24F2}"/>
              </a:ext>
            </a:extLst>
          </p:cNvPr>
          <p:cNvSpPr txBox="1"/>
          <p:nvPr/>
        </p:nvSpPr>
        <p:spPr>
          <a:xfrm>
            <a:off x="1177373" y="3232408"/>
            <a:ext cx="627214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Use whatever language is most comfortable when talking and reading.</a:t>
            </a:r>
            <a:endParaRPr lang="en-US" sz="2400" b="0" i="0" u="none" strike="noStrike" kern="1200" cap="none" spc="0" normalizeH="0" baseline="0" noProof="0">
              <a:ln>
                <a:noFill/>
              </a:ln>
              <a:solidFill>
                <a:srgbClr val="08355F"/>
              </a:solidFill>
              <a:effectLst/>
              <a:uLnTx/>
              <a:uFillTx/>
              <a:latin typeface="Calibri" panose="020F0502020204030204"/>
              <a:ea typeface="Calibri"/>
              <a:cs typeface="Calibri"/>
            </a:endParaRPr>
          </a:p>
        </p:txBody>
      </p:sp>
      <p:sp>
        <p:nvSpPr>
          <p:cNvPr id="18" name="Oval 17">
            <a:extLst>
              <a:ext uri="{FF2B5EF4-FFF2-40B4-BE49-F238E27FC236}">
                <a16:creationId xmlns:a16="http://schemas.microsoft.com/office/drawing/2014/main" id="{C3C8BCD0-F786-D474-1197-E66FFFD5F8BF}"/>
              </a:ext>
              <a:ext uri="{C183D7F6-B498-43B3-948B-1728B52AA6E4}">
                <adec:decorative xmlns:adec="http://schemas.microsoft.com/office/drawing/2017/decorative" val="1"/>
              </a:ext>
            </a:extLst>
          </p:cNvPr>
          <p:cNvSpPr/>
          <p:nvPr/>
        </p:nvSpPr>
        <p:spPr>
          <a:xfrm>
            <a:off x="579738" y="4144777"/>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8D270E2C-8D05-F071-0F03-39B3A43CA0EF}"/>
              </a:ext>
            </a:extLst>
          </p:cNvPr>
          <p:cNvSpPr txBox="1"/>
          <p:nvPr/>
        </p:nvSpPr>
        <p:spPr>
          <a:xfrm>
            <a:off x="1176840" y="4064627"/>
            <a:ext cx="62721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8355F"/>
                </a:solidFill>
                <a:effectLst/>
                <a:uLnTx/>
                <a:uFillTx/>
                <a:latin typeface="Calibri" panose="020F0502020204030204"/>
                <a:ea typeface="Calibri"/>
                <a:cs typeface="Calibri"/>
              </a:rPr>
              <a:t>Use daily activities </a:t>
            </a:r>
            <a:r>
              <a:rPr lang="en-US" sz="2400" dirty="0">
                <a:solidFill>
                  <a:srgbClr val="08355F"/>
                </a:solidFill>
                <a:latin typeface="Calibri" panose="020F0502020204030204"/>
                <a:ea typeface="Calibri"/>
                <a:cs typeface="Calibri"/>
              </a:rPr>
              <a:t>as</a:t>
            </a:r>
            <a:r>
              <a:rPr kumimoji="0" lang="en-US" sz="2400" b="0" i="0" u="none" strike="noStrike" kern="1200" cap="none" spc="0" normalizeH="0" baseline="0" noProof="0" dirty="0">
                <a:ln>
                  <a:noFill/>
                </a:ln>
                <a:solidFill>
                  <a:srgbClr val="08355F"/>
                </a:solidFill>
                <a:effectLst/>
                <a:uLnTx/>
                <a:uFillTx/>
                <a:latin typeface="Calibri" panose="020F0502020204030204"/>
                <a:ea typeface="Calibri"/>
                <a:cs typeface="Calibri"/>
              </a:rPr>
              <a:t> ways to build language and literacy skills.</a:t>
            </a:r>
            <a:endParaRPr kumimoji="0" lang="en-US" sz="2400" b="0" i="0" u="none" strike="noStrike" kern="1200" cap="none" spc="0" normalizeH="0" baseline="0" noProof="0" dirty="0">
              <a:ln>
                <a:noFill/>
              </a:ln>
              <a:solidFill>
                <a:srgbClr val="08355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32A0079-5DA2-AA98-D8B4-9C46F1D580E7}"/>
              </a:ext>
              <a:ext uri="{C183D7F6-B498-43B3-948B-1728B52AA6E4}">
                <adec:decorative xmlns:adec="http://schemas.microsoft.com/office/drawing/2017/decorative" val="1"/>
              </a:ext>
            </a:extLst>
          </p:cNvPr>
          <p:cNvSpPr/>
          <p:nvPr/>
        </p:nvSpPr>
        <p:spPr>
          <a:xfrm>
            <a:off x="579739" y="5001064"/>
            <a:ext cx="357187" cy="3333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BDC86D8-55A9-EE13-1C6C-EC4C60C8633A}"/>
              </a:ext>
            </a:extLst>
          </p:cNvPr>
          <p:cNvSpPr txBox="1"/>
          <p:nvPr/>
        </p:nvSpPr>
        <p:spPr>
          <a:xfrm>
            <a:off x="1188243" y="4952197"/>
            <a:ext cx="605722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Play with spoken words and sounds.</a:t>
            </a:r>
            <a:endParaRPr kumimoji="0" lang="en-US" sz="24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015613E0-1D97-BAD8-DCB8-B143C2193226}"/>
              </a:ext>
              <a:ext uri="{C183D7F6-B498-43B3-948B-1728B52AA6E4}">
                <adec:decorative xmlns:adec="http://schemas.microsoft.com/office/drawing/2017/decorative" val="1"/>
              </a:ext>
            </a:extLst>
          </p:cNvPr>
          <p:cNvSpPr/>
          <p:nvPr/>
        </p:nvSpPr>
        <p:spPr>
          <a:xfrm>
            <a:off x="579740" y="5620967"/>
            <a:ext cx="357187" cy="333375"/>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5EFFAA3-BDA7-900C-C721-F54DC45EB054}"/>
              </a:ext>
            </a:extLst>
          </p:cNvPr>
          <p:cNvSpPr txBox="1"/>
          <p:nvPr/>
        </p:nvSpPr>
        <p:spPr>
          <a:xfrm>
            <a:off x="1177373" y="5556823"/>
            <a:ext cx="605722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All of the above.</a:t>
            </a:r>
            <a:endParaRPr lang="en-US" sz="2100" b="0" i="0" u="none" strike="noStrike" kern="1200" cap="none" spc="0" normalizeH="0" baseline="0" noProof="0">
              <a:ln>
                <a:noFill/>
              </a:ln>
              <a:solidFill>
                <a:srgbClr val="08355F"/>
              </a:solidFill>
              <a:effectLst/>
              <a:uLnTx/>
              <a:uFillTx/>
              <a:latin typeface="Calibri" panose="020F0502020204030204"/>
              <a:ea typeface="Calibri" panose="020F0502020204030204"/>
              <a:cs typeface="Calibri" panose="020F0502020204030204"/>
            </a:endParaRPr>
          </a:p>
        </p:txBody>
      </p:sp>
      <p:pic>
        <p:nvPicPr>
          <p:cNvPr id="25" name="Picture 24" descr="A person and child posing for a picture&#10;&#10;">
            <a:extLst>
              <a:ext uri="{FF2B5EF4-FFF2-40B4-BE49-F238E27FC236}">
                <a16:creationId xmlns:a16="http://schemas.microsoft.com/office/drawing/2014/main" id="{51B7CC6F-8F64-1B27-247A-A43195DB1372}"/>
              </a:ext>
            </a:extLst>
          </p:cNvPr>
          <p:cNvPicPr>
            <a:picLocks noChangeAspect="1"/>
          </p:cNvPicPr>
          <p:nvPr/>
        </p:nvPicPr>
        <p:blipFill>
          <a:blip r:embed="rId3"/>
          <a:stretch>
            <a:fillRect/>
          </a:stretch>
        </p:blipFill>
        <p:spPr>
          <a:xfrm>
            <a:off x="8053931" y="481829"/>
            <a:ext cx="4166274" cy="5472513"/>
          </a:xfrm>
          <a:prstGeom prst="rect">
            <a:avLst/>
          </a:prstGeom>
        </p:spPr>
      </p:pic>
      <p:pic>
        <p:nvPicPr>
          <p:cNvPr id="4" name="Picture 3" descr="Pink backpack">
            <a:extLst>
              <a:ext uri="{FF2B5EF4-FFF2-40B4-BE49-F238E27FC236}">
                <a16:creationId xmlns:a16="http://schemas.microsoft.com/office/drawing/2014/main" id="{63E81653-7D14-A010-0E50-C057670444D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670284" y="5433434"/>
            <a:ext cx="1279538" cy="1303182"/>
          </a:xfrm>
          <a:prstGeom prst="rect">
            <a:avLst/>
          </a:prstGeom>
        </p:spPr>
      </p:pic>
    </p:spTree>
    <p:extLst>
      <p:ext uri="{BB962C8B-B14F-4D97-AF65-F5344CB8AC3E}">
        <p14:creationId xmlns:p14="http://schemas.microsoft.com/office/powerpoint/2010/main" val="30269199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3D096-E08D-D937-C571-349B066B9BB4}"/>
              </a:ext>
            </a:extLst>
          </p:cNvPr>
          <p:cNvSpPr>
            <a:spLocks noGrp="1"/>
          </p:cNvSpPr>
          <p:nvPr>
            <p:ph type="title"/>
          </p:nvPr>
        </p:nvSpPr>
        <p:spPr>
          <a:xfrm>
            <a:off x="838200" y="758373"/>
            <a:ext cx="10515600" cy="693758"/>
          </a:xfrm>
        </p:spPr>
        <p:txBody>
          <a:bodyPr lIns="91440" tIns="45720" rIns="91440" bIns="45720" anchor="t"/>
          <a:lstStyle/>
          <a:p>
            <a:r>
              <a:rPr lang="en-US" b="1" dirty="0">
                <a:solidFill>
                  <a:schemeClr val="bg2"/>
                </a:solidFill>
              </a:rPr>
              <a:t>Today we explored and talked about…</a:t>
            </a:r>
            <a:endParaRPr lang="en-US" b="1">
              <a:solidFill>
                <a:schemeClr val="bg2"/>
              </a:solidFill>
              <a:ea typeface="Calibri Light"/>
              <a:cs typeface="Calibri Light"/>
            </a:endParaRPr>
          </a:p>
        </p:txBody>
      </p:sp>
      <p:sp>
        <p:nvSpPr>
          <p:cNvPr id="3" name="Content Placeholder 2">
            <a:extLst>
              <a:ext uri="{FF2B5EF4-FFF2-40B4-BE49-F238E27FC236}">
                <a16:creationId xmlns:a16="http://schemas.microsoft.com/office/drawing/2014/main" id="{939B10E1-D7D3-D5DF-3150-85BD4DC92CFE}"/>
              </a:ext>
            </a:extLst>
          </p:cNvPr>
          <p:cNvSpPr>
            <a:spLocks noGrp="1"/>
          </p:cNvSpPr>
          <p:nvPr>
            <p:ph idx="1"/>
          </p:nvPr>
        </p:nvSpPr>
        <p:spPr>
          <a:xfrm>
            <a:off x="1209675" y="1561235"/>
            <a:ext cx="9774381" cy="4585853"/>
          </a:xfrm>
        </p:spPr>
        <p:txBody>
          <a:bodyPr lIns="91440" tIns="45720" rIns="91440" bIns="45720" anchor="t">
            <a:noAutofit/>
          </a:bodyPr>
          <a:lstStyle/>
          <a:p>
            <a:pPr>
              <a:lnSpc>
                <a:spcPct val="100000"/>
              </a:lnSpc>
              <a:spcBef>
                <a:spcPts val="0"/>
              </a:spcBef>
            </a:pPr>
            <a:r>
              <a:rPr lang="en-US" sz="2400" dirty="0">
                <a:solidFill>
                  <a:schemeClr val="tx1">
                    <a:lumMod val="75000"/>
                  </a:schemeClr>
                </a:solidFill>
                <a:ea typeface="Calibri"/>
                <a:cs typeface="Times New Roman"/>
              </a:rPr>
              <a:t>The Science of Reading and the critical skills needed for children to be successful readers.</a:t>
            </a:r>
          </a:p>
          <a:p>
            <a:pPr lvl="0">
              <a:lnSpc>
                <a:spcPct val="100000"/>
              </a:lnSpc>
            </a:pPr>
            <a:r>
              <a:rPr lang="en-US" sz="2400" dirty="0">
                <a:solidFill>
                  <a:schemeClr val="tx1">
                    <a:lumMod val="75000"/>
                  </a:schemeClr>
                </a:solidFill>
              </a:rPr>
              <a:t>Using simple, meaningful conversations to help children build strong language and early reading skills.</a:t>
            </a:r>
            <a:endParaRPr lang="en-US" sz="2400" dirty="0">
              <a:solidFill>
                <a:schemeClr val="tx1">
                  <a:lumMod val="75000"/>
                </a:schemeClr>
              </a:solidFill>
              <a:ea typeface="Calibri"/>
              <a:cs typeface="Calibri"/>
            </a:endParaRPr>
          </a:p>
          <a:p>
            <a:pPr lvl="0">
              <a:lnSpc>
                <a:spcPct val="100000"/>
              </a:lnSpc>
            </a:pPr>
            <a:r>
              <a:rPr lang="en-US" sz="2400" dirty="0">
                <a:solidFill>
                  <a:schemeClr val="tx1">
                    <a:lumMod val="75000"/>
                  </a:schemeClr>
                </a:solidFill>
              </a:rPr>
              <a:t>Trying fun activities to help children </a:t>
            </a:r>
            <a:r>
              <a:rPr lang="en-US" sz="2400" dirty="0" err="1">
                <a:solidFill>
                  <a:schemeClr val="tx1">
                    <a:lumMod val="75000"/>
                  </a:schemeClr>
                </a:solidFill>
              </a:rPr>
              <a:t>hear</a:t>
            </a:r>
            <a:r>
              <a:rPr lang="en-US" sz="2400" dirty="0">
                <a:solidFill>
                  <a:schemeClr val="tx1">
                    <a:lumMod val="75000"/>
                  </a:schemeClr>
                </a:solidFill>
              </a:rPr>
              <a:t> and play with speech sounds and begin connecting those sounds to letters.</a:t>
            </a:r>
            <a:endParaRPr lang="en-US" sz="2400" dirty="0">
              <a:solidFill>
                <a:schemeClr val="tx1">
                  <a:lumMod val="75000"/>
                </a:schemeClr>
              </a:solidFill>
              <a:ea typeface="Calibri"/>
              <a:cs typeface="Calibri"/>
            </a:endParaRPr>
          </a:p>
          <a:p>
            <a:pPr lvl="0">
              <a:lnSpc>
                <a:spcPct val="100000"/>
              </a:lnSpc>
            </a:pPr>
            <a:r>
              <a:rPr lang="en-US" sz="2400" dirty="0">
                <a:solidFill>
                  <a:schemeClr val="tx1">
                    <a:lumMod val="75000"/>
                  </a:schemeClr>
                </a:solidFill>
              </a:rPr>
              <a:t>Encouraging children’s excitement about books and reading to spark children’s interest in reading.</a:t>
            </a:r>
            <a:endParaRPr lang="en-US" sz="2400" dirty="0">
              <a:solidFill>
                <a:schemeClr val="tx1">
                  <a:lumMod val="75000"/>
                </a:schemeClr>
              </a:solidFill>
              <a:ea typeface="Calibri"/>
              <a:cs typeface="Calibri"/>
            </a:endParaRPr>
          </a:p>
          <a:p>
            <a:pPr lvl="0">
              <a:lnSpc>
                <a:spcPct val="100000"/>
              </a:lnSpc>
            </a:pPr>
            <a:r>
              <a:rPr lang="en-US" sz="2400" dirty="0">
                <a:solidFill>
                  <a:schemeClr val="tx1">
                    <a:lumMod val="75000"/>
                  </a:schemeClr>
                </a:solidFill>
              </a:rPr>
              <a:t>Supporting children’s understanding of stories and information by building background knowledge and talking together about what they hear and read.</a:t>
            </a:r>
            <a:endParaRPr lang="en-US" sz="2400" dirty="0">
              <a:solidFill>
                <a:schemeClr val="tx1">
                  <a:lumMod val="75000"/>
                </a:schemeClr>
              </a:solidFill>
              <a:ea typeface="Calibri"/>
              <a:cs typeface="Calibri"/>
            </a:endParaRPr>
          </a:p>
        </p:txBody>
      </p:sp>
    </p:spTree>
    <p:extLst>
      <p:ext uri="{BB962C8B-B14F-4D97-AF65-F5344CB8AC3E}">
        <p14:creationId xmlns:p14="http://schemas.microsoft.com/office/powerpoint/2010/main" val="25425986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C78D0-04BF-13C9-9D52-3557B440EAA5}"/>
              </a:ext>
            </a:extLst>
          </p:cNvPr>
          <p:cNvSpPr>
            <a:spLocks noGrp="1"/>
          </p:cNvSpPr>
          <p:nvPr>
            <p:ph type="title"/>
          </p:nvPr>
        </p:nvSpPr>
        <p:spPr>
          <a:xfrm>
            <a:off x="751115" y="500062"/>
            <a:ext cx="10515600" cy="1325563"/>
          </a:xfrm>
        </p:spPr>
        <p:txBody>
          <a:bodyPr lIns="91440" tIns="45720" rIns="91440" bIns="45720" anchor="t"/>
          <a:lstStyle/>
          <a:p>
            <a:r>
              <a:rPr lang="en-US" sz="4000" b="1" dirty="0"/>
              <a:t>Additional Resources</a:t>
            </a:r>
            <a:endParaRPr lang="en-US" sz="4000" b="1">
              <a:ea typeface="Calibri Light"/>
              <a:cs typeface="Calibri Light"/>
            </a:endParaRPr>
          </a:p>
        </p:txBody>
      </p:sp>
      <p:sp>
        <p:nvSpPr>
          <p:cNvPr id="3" name="Content Placeholder 2">
            <a:extLst>
              <a:ext uri="{FF2B5EF4-FFF2-40B4-BE49-F238E27FC236}">
                <a16:creationId xmlns:a16="http://schemas.microsoft.com/office/drawing/2014/main" id="{D74DD00F-0C49-C8FB-2FED-073F13172C2A}"/>
              </a:ext>
            </a:extLst>
          </p:cNvPr>
          <p:cNvSpPr>
            <a:spLocks noGrp="1"/>
          </p:cNvSpPr>
          <p:nvPr>
            <p:ph idx="1"/>
          </p:nvPr>
        </p:nvSpPr>
        <p:spPr>
          <a:xfrm>
            <a:off x="2528986" y="1162843"/>
            <a:ext cx="9663014" cy="1580357"/>
          </a:xfrm>
        </p:spPr>
        <p:txBody>
          <a:bodyPr lIns="91440" tIns="45720" rIns="91440" bIns="45720" anchor="t"/>
          <a:lstStyle/>
          <a:p>
            <a:pPr>
              <a:lnSpc>
                <a:spcPct val="114999"/>
              </a:lnSpc>
              <a:spcBef>
                <a:spcPts val="0"/>
              </a:spcBef>
            </a:pPr>
            <a:r>
              <a:rPr lang="en-US" sz="2400">
                <a:ea typeface="Calibri"/>
                <a:cs typeface="Times New Roman"/>
              </a:rPr>
              <a:t>10 Ways to Support Your Child’s Literacy Development at Home</a:t>
            </a:r>
          </a:p>
          <a:p>
            <a:pPr>
              <a:lnSpc>
                <a:spcPct val="114999"/>
              </a:lnSpc>
              <a:spcBef>
                <a:spcPts val="0"/>
              </a:spcBef>
            </a:pPr>
            <a:r>
              <a:rPr lang="en-US" sz="2400">
                <a:ea typeface="Calibri"/>
                <a:cs typeface="Times New Roman"/>
              </a:rPr>
              <a:t>Milestones of Early Literacy Development</a:t>
            </a:r>
          </a:p>
          <a:p>
            <a:pPr>
              <a:lnSpc>
                <a:spcPct val="114999"/>
              </a:lnSpc>
              <a:spcBef>
                <a:spcPts val="0"/>
              </a:spcBef>
            </a:pPr>
            <a:r>
              <a:rPr lang="en-US" sz="2400">
                <a:ea typeface="Calibri"/>
                <a:cs typeface="Times New Roman"/>
              </a:rPr>
              <a:t>Language Modeling and Conversations: Thick and Thin Conversations</a:t>
            </a:r>
          </a:p>
          <a:p>
            <a:endParaRPr lang="en-US"/>
          </a:p>
        </p:txBody>
      </p:sp>
      <p:pic>
        <p:nvPicPr>
          <p:cNvPr id="7" name="Picture 6" descr="A colorful infographic listing ten methods to support a child's literacy development at home, including reading, singing, playing audiobooks, labeling objects, playing word games, discussing words, offering a literacy-rich environment, talking about school, and modeling good reading habits.&#10;&#10;">
            <a:hlinkClick r:id="rId3"/>
            <a:extLst>
              <a:ext uri="{FF2B5EF4-FFF2-40B4-BE49-F238E27FC236}">
                <a16:creationId xmlns:a16="http://schemas.microsoft.com/office/drawing/2014/main" id="{B35A1BDA-66D4-E127-3FCC-C247C789F75D}"/>
              </a:ext>
            </a:extLst>
          </p:cNvPr>
          <p:cNvPicPr>
            <a:picLocks noChangeAspect="1"/>
          </p:cNvPicPr>
          <p:nvPr/>
        </p:nvPicPr>
        <p:blipFill>
          <a:blip r:embed="rId4"/>
          <a:stretch>
            <a:fillRect/>
          </a:stretch>
        </p:blipFill>
        <p:spPr>
          <a:xfrm>
            <a:off x="0" y="1162843"/>
            <a:ext cx="2472554" cy="4507488"/>
          </a:xfrm>
          <a:prstGeom prst="rect">
            <a:avLst/>
          </a:prstGeom>
        </p:spPr>
      </p:pic>
      <p:pic>
        <p:nvPicPr>
          <p:cNvPr id="11" name="Picture 10" descr="QR code">
            <a:extLst>
              <a:ext uri="{FF2B5EF4-FFF2-40B4-BE49-F238E27FC236}">
                <a16:creationId xmlns:a16="http://schemas.microsoft.com/office/drawing/2014/main" id="{F9465630-5646-B244-D857-B9AA8F517A38}"/>
              </a:ext>
            </a:extLst>
          </p:cNvPr>
          <p:cNvPicPr>
            <a:picLocks noChangeAspect="1"/>
          </p:cNvPicPr>
          <p:nvPr/>
        </p:nvPicPr>
        <p:blipFill>
          <a:blip r:embed="rId5"/>
          <a:stretch>
            <a:fillRect/>
          </a:stretch>
        </p:blipFill>
        <p:spPr>
          <a:xfrm>
            <a:off x="1606731" y="4601467"/>
            <a:ext cx="1731645" cy="1731645"/>
          </a:xfrm>
          <a:prstGeom prst="rect">
            <a:avLst/>
          </a:prstGeom>
        </p:spPr>
      </p:pic>
      <p:pic>
        <p:nvPicPr>
          <p:cNvPr id="6" name="Picture 5" descr="This image is a colorful chart outlining the key developmental milestones in early literacy for children, covering topics like communication, motor skills, and cognition, and provides specific age ranges for each milestone.&#10;&#10;">
            <a:hlinkClick r:id="rId6"/>
            <a:extLst>
              <a:ext uri="{FF2B5EF4-FFF2-40B4-BE49-F238E27FC236}">
                <a16:creationId xmlns:a16="http://schemas.microsoft.com/office/drawing/2014/main" id="{3A3D6C3F-3175-D0D8-904A-EB7954C031DE}"/>
              </a:ext>
            </a:extLst>
          </p:cNvPr>
          <p:cNvPicPr>
            <a:picLocks noChangeAspect="1"/>
          </p:cNvPicPr>
          <p:nvPr/>
        </p:nvPicPr>
        <p:blipFill>
          <a:blip r:embed="rId7"/>
          <a:stretch>
            <a:fillRect/>
          </a:stretch>
        </p:blipFill>
        <p:spPr>
          <a:xfrm>
            <a:off x="4111564" y="2582026"/>
            <a:ext cx="2969999" cy="2331903"/>
          </a:xfrm>
          <a:prstGeom prst="rect">
            <a:avLst/>
          </a:prstGeom>
        </p:spPr>
      </p:pic>
      <p:pic>
        <p:nvPicPr>
          <p:cNvPr id="13" name="Picture 12" descr="QR code">
            <a:extLst>
              <a:ext uri="{FF2B5EF4-FFF2-40B4-BE49-F238E27FC236}">
                <a16:creationId xmlns:a16="http://schemas.microsoft.com/office/drawing/2014/main" id="{094448DE-797A-B253-0033-04E2E2256C8D}"/>
              </a:ext>
            </a:extLst>
          </p:cNvPr>
          <p:cNvPicPr>
            <a:picLocks noChangeAspect="1"/>
          </p:cNvPicPr>
          <p:nvPr/>
        </p:nvPicPr>
        <p:blipFill>
          <a:blip r:embed="rId8"/>
          <a:stretch>
            <a:fillRect/>
          </a:stretch>
        </p:blipFill>
        <p:spPr>
          <a:xfrm>
            <a:off x="5854520" y="4582355"/>
            <a:ext cx="1731645" cy="1731645"/>
          </a:xfrm>
          <a:prstGeom prst="rect">
            <a:avLst/>
          </a:prstGeom>
        </p:spPr>
      </p:pic>
      <p:pic>
        <p:nvPicPr>
          <p:cNvPr id="9" name="Picture 8" descr="The image is a collage showcasing various educational activities and resources related to language modeling and conversations, as provided by the National Center on Quality Teaching and Learning (NCQTL) for the fall 2012 edition.&#10;&#10;">
            <a:extLst>
              <a:ext uri="{FF2B5EF4-FFF2-40B4-BE49-F238E27FC236}">
                <a16:creationId xmlns:a16="http://schemas.microsoft.com/office/drawing/2014/main" id="{F5EC79DE-E65D-8269-69BB-2B7F2F9054C2}"/>
              </a:ext>
            </a:extLst>
          </p:cNvPr>
          <p:cNvPicPr>
            <a:picLocks noChangeAspect="1"/>
          </p:cNvPicPr>
          <p:nvPr/>
        </p:nvPicPr>
        <p:blipFill>
          <a:blip r:embed="rId9"/>
          <a:stretch>
            <a:fillRect/>
          </a:stretch>
        </p:blipFill>
        <p:spPr>
          <a:xfrm>
            <a:off x="8090768" y="2743200"/>
            <a:ext cx="3092026" cy="2331903"/>
          </a:xfrm>
          <a:prstGeom prst="rect">
            <a:avLst/>
          </a:prstGeom>
        </p:spPr>
      </p:pic>
      <p:pic>
        <p:nvPicPr>
          <p:cNvPr id="15" name="Picture 14" descr="QR code.">
            <a:extLst>
              <a:ext uri="{FF2B5EF4-FFF2-40B4-BE49-F238E27FC236}">
                <a16:creationId xmlns:a16="http://schemas.microsoft.com/office/drawing/2014/main" id="{8FFCBC28-E0F7-CE52-302D-1B3B6B4D7A31}"/>
              </a:ext>
            </a:extLst>
          </p:cNvPr>
          <p:cNvPicPr>
            <a:picLocks noChangeAspect="1"/>
          </p:cNvPicPr>
          <p:nvPr/>
        </p:nvPicPr>
        <p:blipFill>
          <a:blip r:embed="rId10"/>
          <a:stretch>
            <a:fillRect/>
          </a:stretch>
        </p:blipFill>
        <p:spPr>
          <a:xfrm>
            <a:off x="10102309" y="4538417"/>
            <a:ext cx="1775583" cy="1775583"/>
          </a:xfrm>
          <a:prstGeom prst="rect">
            <a:avLst/>
          </a:prstGeom>
        </p:spPr>
      </p:pic>
    </p:spTree>
    <p:extLst>
      <p:ext uri="{BB962C8B-B14F-4D97-AF65-F5344CB8AC3E}">
        <p14:creationId xmlns:p14="http://schemas.microsoft.com/office/powerpoint/2010/main" val="28762412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6CBDC-8AE5-D53D-C5FA-6AA46A1D2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E52D1E-56E4-057A-9B8F-D52CEF59D4FE}"/>
              </a:ext>
            </a:extLst>
          </p:cNvPr>
          <p:cNvSpPr>
            <a:spLocks noGrp="1"/>
          </p:cNvSpPr>
          <p:nvPr>
            <p:ph type="title"/>
          </p:nvPr>
        </p:nvSpPr>
        <p:spPr>
          <a:xfrm>
            <a:off x="105440" y="415614"/>
            <a:ext cx="5344885" cy="1325563"/>
          </a:xfrm>
        </p:spPr>
        <p:txBody>
          <a:bodyPr lIns="91440" tIns="45720" rIns="91440" bIns="45720" anchor="t"/>
          <a:lstStyle/>
          <a:p>
            <a:r>
              <a:rPr lang="en-US" sz="4000" b="1" dirty="0"/>
              <a:t>Additional Resources</a:t>
            </a:r>
            <a:endParaRPr lang="en-US" sz="4000" b="1">
              <a:ea typeface="Calibri Light"/>
              <a:cs typeface="Calibri Light"/>
            </a:endParaRPr>
          </a:p>
        </p:txBody>
      </p:sp>
      <p:sp>
        <p:nvSpPr>
          <p:cNvPr id="3" name="Content Placeholder 2" descr="&#10;">
            <a:extLst>
              <a:ext uri="{FF2B5EF4-FFF2-40B4-BE49-F238E27FC236}">
                <a16:creationId xmlns:a16="http://schemas.microsoft.com/office/drawing/2014/main" id="{5F01272B-F5B8-30B5-7377-C241F9F84DBB}"/>
              </a:ext>
            </a:extLst>
          </p:cNvPr>
          <p:cNvSpPr>
            <a:spLocks noGrp="1"/>
          </p:cNvSpPr>
          <p:nvPr>
            <p:ph idx="1"/>
          </p:nvPr>
        </p:nvSpPr>
        <p:spPr>
          <a:xfrm>
            <a:off x="105440" y="1078023"/>
            <a:ext cx="6295360" cy="2278412"/>
          </a:xfrm>
        </p:spPr>
        <p:txBody>
          <a:bodyPr lIns="91440" tIns="45720" rIns="91440" bIns="45720" anchor="t"/>
          <a:lstStyle/>
          <a:p>
            <a:pPr>
              <a:lnSpc>
                <a:spcPct val="114999"/>
              </a:lnSpc>
              <a:spcBef>
                <a:spcPts val="0"/>
              </a:spcBef>
            </a:pPr>
            <a:r>
              <a:rPr lang="en-US" sz="2400" dirty="0"/>
              <a:t>Supporting Your Child’s Emergent Literacy Development at Home </a:t>
            </a:r>
            <a:endParaRPr lang="en-US" sz="2400" dirty="0">
              <a:ea typeface="Calibri"/>
              <a:cs typeface="Times New Roman"/>
            </a:endParaRPr>
          </a:p>
          <a:p>
            <a:pPr>
              <a:lnSpc>
                <a:spcPct val="114999"/>
              </a:lnSpc>
              <a:spcBef>
                <a:spcPts val="0"/>
              </a:spcBef>
            </a:pPr>
            <a:r>
              <a:rPr lang="en-US" sz="2400" dirty="0">
                <a:ea typeface="Calibri"/>
                <a:cs typeface="Times New Roman"/>
              </a:rPr>
              <a:t>Tips for Families: Novel Words</a:t>
            </a:r>
          </a:p>
          <a:p>
            <a:pPr>
              <a:lnSpc>
                <a:spcPct val="114999"/>
              </a:lnSpc>
              <a:spcBef>
                <a:spcPts val="0"/>
              </a:spcBef>
            </a:pPr>
            <a:r>
              <a:rPr lang="en-US" sz="2400" dirty="0">
                <a:ea typeface="Calibri"/>
                <a:cs typeface="Times New Roman"/>
              </a:rPr>
              <a:t>How Families Can Partner with Schools on Literacy Development</a:t>
            </a:r>
          </a:p>
          <a:p>
            <a:endParaRPr lang="en-US" dirty="0"/>
          </a:p>
        </p:txBody>
      </p:sp>
      <p:pic>
        <p:nvPicPr>
          <p:cNvPr id="8" name="Picture 7" descr="Tips for Families: Novel Words infographic&#10;&#10;">
            <a:hlinkClick r:id="rId3"/>
            <a:extLst>
              <a:ext uri="{FF2B5EF4-FFF2-40B4-BE49-F238E27FC236}">
                <a16:creationId xmlns:a16="http://schemas.microsoft.com/office/drawing/2014/main" id="{5E70B2B8-45B3-B465-59A1-5CA0523F26A5}"/>
              </a:ext>
            </a:extLst>
          </p:cNvPr>
          <p:cNvPicPr>
            <a:picLocks noChangeAspect="1"/>
          </p:cNvPicPr>
          <p:nvPr/>
        </p:nvPicPr>
        <p:blipFill>
          <a:blip r:embed="rId4"/>
          <a:stretch>
            <a:fillRect/>
          </a:stretch>
        </p:blipFill>
        <p:spPr>
          <a:xfrm>
            <a:off x="6462146" y="931898"/>
            <a:ext cx="2992582" cy="3883136"/>
          </a:xfrm>
          <a:prstGeom prst="rect">
            <a:avLst/>
          </a:prstGeom>
        </p:spPr>
      </p:pic>
      <p:pic>
        <p:nvPicPr>
          <p:cNvPr id="13" name="Picture 12" descr="QR code">
            <a:extLst>
              <a:ext uri="{FF2B5EF4-FFF2-40B4-BE49-F238E27FC236}">
                <a16:creationId xmlns:a16="http://schemas.microsoft.com/office/drawing/2014/main" id="{49E66842-194A-D59E-2241-D2241C38A8F2}"/>
              </a:ext>
            </a:extLst>
          </p:cNvPr>
          <p:cNvPicPr>
            <a:picLocks noChangeAspect="1"/>
          </p:cNvPicPr>
          <p:nvPr/>
        </p:nvPicPr>
        <p:blipFill>
          <a:blip r:embed="rId5"/>
          <a:stretch>
            <a:fillRect/>
          </a:stretch>
        </p:blipFill>
        <p:spPr>
          <a:xfrm>
            <a:off x="7538545" y="4165416"/>
            <a:ext cx="1760686" cy="1760686"/>
          </a:xfrm>
          <a:prstGeom prst="rect">
            <a:avLst/>
          </a:prstGeom>
        </p:spPr>
      </p:pic>
      <p:pic>
        <p:nvPicPr>
          <p:cNvPr id="4" name="Picture 3" descr="How Families Can Partner with Schools on Literacy Development infographic">
            <a:hlinkClick r:id="rId6"/>
            <a:extLst>
              <a:ext uri="{FF2B5EF4-FFF2-40B4-BE49-F238E27FC236}">
                <a16:creationId xmlns:a16="http://schemas.microsoft.com/office/drawing/2014/main" id="{36932A46-AC64-5830-9388-DE28ACC531CC}"/>
              </a:ext>
            </a:extLst>
          </p:cNvPr>
          <p:cNvPicPr>
            <a:picLocks noChangeAspect="1"/>
          </p:cNvPicPr>
          <p:nvPr/>
        </p:nvPicPr>
        <p:blipFill>
          <a:blip r:embed="rId7"/>
          <a:stretch>
            <a:fillRect/>
          </a:stretch>
        </p:blipFill>
        <p:spPr>
          <a:xfrm>
            <a:off x="9419492" y="32660"/>
            <a:ext cx="2772508" cy="3806399"/>
          </a:xfrm>
          <a:prstGeom prst="rect">
            <a:avLst/>
          </a:prstGeom>
        </p:spPr>
      </p:pic>
      <p:pic>
        <p:nvPicPr>
          <p:cNvPr id="6" name="Picture 5" descr="QR code">
            <a:extLst>
              <a:ext uri="{FF2B5EF4-FFF2-40B4-BE49-F238E27FC236}">
                <a16:creationId xmlns:a16="http://schemas.microsoft.com/office/drawing/2014/main" id="{667361D5-D9F2-C932-A11B-1027052465B8}"/>
              </a:ext>
            </a:extLst>
          </p:cNvPr>
          <p:cNvPicPr>
            <a:picLocks noChangeAspect="1"/>
          </p:cNvPicPr>
          <p:nvPr/>
        </p:nvPicPr>
        <p:blipFill>
          <a:blip r:embed="rId8"/>
          <a:stretch>
            <a:fillRect/>
          </a:stretch>
        </p:blipFill>
        <p:spPr>
          <a:xfrm>
            <a:off x="10375631" y="3429000"/>
            <a:ext cx="1816370" cy="1816370"/>
          </a:xfrm>
          <a:prstGeom prst="rect">
            <a:avLst/>
          </a:prstGeom>
        </p:spPr>
      </p:pic>
      <p:pic>
        <p:nvPicPr>
          <p:cNvPr id="7" name="Picture 6" descr="Supporting Your Child’s Emergent Literacy Development at Home infographic">
            <a:hlinkClick r:id="rId9"/>
            <a:extLst>
              <a:ext uri="{FF2B5EF4-FFF2-40B4-BE49-F238E27FC236}">
                <a16:creationId xmlns:a16="http://schemas.microsoft.com/office/drawing/2014/main" id="{7A642958-70E4-FFB2-F33B-22343F86B1F0}"/>
              </a:ext>
            </a:extLst>
          </p:cNvPr>
          <p:cNvPicPr>
            <a:picLocks noChangeAspect="1"/>
          </p:cNvPicPr>
          <p:nvPr/>
        </p:nvPicPr>
        <p:blipFill>
          <a:blip r:embed="rId10"/>
          <a:stretch>
            <a:fillRect/>
          </a:stretch>
        </p:blipFill>
        <p:spPr>
          <a:xfrm>
            <a:off x="3911441" y="2760456"/>
            <a:ext cx="2551766" cy="3418616"/>
          </a:xfrm>
          <a:prstGeom prst="rect">
            <a:avLst/>
          </a:prstGeom>
        </p:spPr>
      </p:pic>
      <p:pic>
        <p:nvPicPr>
          <p:cNvPr id="9" name="Picture 8" descr="QR code">
            <a:extLst>
              <a:ext uri="{FF2B5EF4-FFF2-40B4-BE49-F238E27FC236}">
                <a16:creationId xmlns:a16="http://schemas.microsoft.com/office/drawing/2014/main" id="{51DEB829-2A1C-2146-7128-8762FA3BCA18}"/>
              </a:ext>
            </a:extLst>
          </p:cNvPr>
          <p:cNvPicPr>
            <a:picLocks noChangeAspect="1"/>
          </p:cNvPicPr>
          <p:nvPr/>
        </p:nvPicPr>
        <p:blipFill>
          <a:blip r:embed="rId11"/>
          <a:stretch>
            <a:fillRect/>
          </a:stretch>
        </p:blipFill>
        <p:spPr>
          <a:xfrm flipH="1">
            <a:off x="4747807" y="4886967"/>
            <a:ext cx="1760686" cy="1760686"/>
          </a:xfrm>
          <a:prstGeom prst="rect">
            <a:avLst/>
          </a:prstGeom>
        </p:spPr>
      </p:pic>
    </p:spTree>
    <p:extLst>
      <p:ext uri="{BB962C8B-B14F-4D97-AF65-F5344CB8AC3E}">
        <p14:creationId xmlns:p14="http://schemas.microsoft.com/office/powerpoint/2010/main" val="8784767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54DA9FC9-DD85-2A7C-C979-4ABA39A0EC6A}"/>
              </a:ext>
            </a:extLst>
          </p:cNvPr>
          <p:cNvSpPr/>
          <p:nvPr/>
        </p:nvSpPr>
        <p:spPr>
          <a:xfrm>
            <a:off x="3985297" y="1423928"/>
            <a:ext cx="4417722" cy="4100423"/>
          </a:xfrm>
          <a:prstGeom prst="ellipse">
            <a:avLst/>
          </a:prstGeom>
          <a:solidFill>
            <a:schemeClr val="bg1">
              <a:lumMod val="20000"/>
              <a:lumOff val="80000"/>
            </a:schemeClr>
          </a:solidFill>
          <a:ln w="57150">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550">
                <a:latin typeface="Cooper Black"/>
                <a:ea typeface="Calibri"/>
                <a:cs typeface="Calibri"/>
              </a:rPr>
              <a:t>Questions</a:t>
            </a:r>
            <a:r>
              <a:rPr lang="en-US" sz="5000">
                <a:latin typeface="Cooper Black"/>
                <a:ea typeface="Calibri"/>
                <a:cs typeface="Calibri"/>
              </a:rPr>
              <a:t>                         </a:t>
            </a:r>
            <a:r>
              <a:rPr lang="en-US" sz="9600">
                <a:solidFill>
                  <a:schemeClr val="bg1">
                    <a:lumMod val="60000"/>
                    <a:lumOff val="40000"/>
                  </a:schemeClr>
                </a:solidFill>
                <a:latin typeface="Cooper Black"/>
                <a:ea typeface="Calibri"/>
                <a:cs typeface="Calibri"/>
              </a:rPr>
              <a:t>?</a:t>
            </a:r>
            <a:endParaRPr lang="en-US" sz="9600">
              <a:solidFill>
                <a:schemeClr val="bg1">
                  <a:lumMod val="60000"/>
                  <a:lumOff val="40000"/>
                </a:schemeClr>
              </a:solidFill>
              <a:latin typeface="Cooper Black"/>
            </a:endParaRPr>
          </a:p>
        </p:txBody>
      </p:sp>
    </p:spTree>
    <p:extLst>
      <p:ext uri="{BB962C8B-B14F-4D97-AF65-F5344CB8AC3E}">
        <p14:creationId xmlns:p14="http://schemas.microsoft.com/office/powerpoint/2010/main" val="34615260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8C480-43D2-D177-A15C-C87C8A0F3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6220F-C901-0FC5-7BEB-A86A6EA3275E}"/>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C3C928FF-3E01-9D3D-B885-97FB95849F86}"/>
              </a:ext>
            </a:extLst>
          </p:cNvPr>
          <p:cNvSpPr>
            <a:spLocks noGrp="1"/>
          </p:cNvSpPr>
          <p:nvPr>
            <p:ph idx="1"/>
          </p:nvPr>
        </p:nvSpPr>
        <p:spPr>
          <a:xfrm>
            <a:off x="838200" y="1991977"/>
            <a:ext cx="10515600" cy="4351338"/>
          </a:xfrm>
        </p:spPr>
        <p:txBody>
          <a:bodyPr lIns="91440" tIns="45720" rIns="91440" bIns="45720" anchor="t"/>
          <a:lstStyle/>
          <a:p>
            <a:r>
              <a:rPr lang="en-US">
                <a:highlight>
                  <a:srgbClr val="FFFF00"/>
                </a:highlight>
              </a:rPr>
              <a:t>[insert personal contact information]</a:t>
            </a:r>
            <a:endParaRPr lang="en-US">
              <a:highlight>
                <a:srgbClr val="FFFF00"/>
              </a:highlight>
              <a:ea typeface="Calibri"/>
              <a:cs typeface="Calibri"/>
            </a:endParaRPr>
          </a:p>
          <a:p>
            <a:r>
              <a:rPr lang="en-US">
                <a:ea typeface="Calibri"/>
                <a:cs typeface="Calibri"/>
              </a:rPr>
              <a:t>Contact NCIL: </a:t>
            </a:r>
            <a:r>
              <a:rPr lang="en-US">
                <a:ea typeface="+mn-lt"/>
                <a:cs typeface="+mn-lt"/>
                <a:hlinkClick r:id="rId4"/>
              </a:rPr>
              <a:t>https://improvingliteracy.org/contact-us/</a:t>
            </a:r>
            <a:r>
              <a:rPr lang="en-US">
                <a:ea typeface="+mn-lt"/>
                <a:cs typeface="+mn-lt"/>
              </a:rPr>
              <a:t> </a:t>
            </a:r>
            <a:endParaRPr lang="en-US">
              <a:solidFill>
                <a:srgbClr val="08355F"/>
              </a:solidFill>
              <a:ea typeface="Calibri"/>
              <a:cs typeface="Calibri"/>
            </a:endParaRPr>
          </a:p>
          <a:p>
            <a:r>
              <a:rPr lang="en-US">
                <a:ea typeface="Calibri"/>
                <a:cs typeface="Calibri"/>
              </a:rPr>
              <a:t>Email: </a:t>
            </a:r>
            <a:r>
              <a:rPr lang="en-US">
                <a:solidFill>
                  <a:srgbClr val="0563C1"/>
                </a:solidFill>
                <a:ea typeface="Calibri"/>
                <a:cs typeface="Calibri"/>
                <a:hlinkClick r:id="rId5"/>
              </a:rPr>
              <a:t>i</a:t>
            </a:r>
            <a:r>
              <a:rPr lang="en-US">
                <a:solidFill>
                  <a:srgbClr val="0563C1"/>
                </a:solidFill>
                <a:ea typeface="Calibri"/>
                <a:cs typeface="Calibri"/>
                <a:hlinkClick r:id="rId6"/>
              </a:rPr>
              <a:t>nfo@improvingliteracy.org</a:t>
            </a:r>
            <a:r>
              <a:rPr lang="en-US">
                <a:solidFill>
                  <a:srgbClr val="0563C1"/>
                </a:solidFill>
                <a:ea typeface="Calibri"/>
                <a:cs typeface="Calibri"/>
              </a:rPr>
              <a:t> </a:t>
            </a:r>
            <a:endParaRPr lang="en-US">
              <a:ea typeface="Calibri"/>
              <a:cs typeface="Calibri"/>
            </a:endParaRPr>
          </a:p>
          <a:p>
            <a:pPr marL="0" indent="0">
              <a:buNone/>
            </a:pPr>
            <a:endParaRPr lang="en-US" sz="2300">
              <a:solidFill>
                <a:srgbClr val="0563C1"/>
              </a:solidFill>
              <a:ea typeface="Calibri"/>
              <a:cs typeface="Calibri"/>
            </a:endParaRPr>
          </a:p>
          <a:p>
            <a:endParaRPr lang="en-US" sz="2300">
              <a:solidFill>
                <a:srgbClr val="0563C1"/>
              </a:solidFill>
              <a:ea typeface="Calibri"/>
              <a:cs typeface="Calibri"/>
            </a:endParaRPr>
          </a:p>
          <a:p>
            <a:pPr algn="ctr">
              <a:spcBef>
                <a:spcPts val="0"/>
              </a:spcBef>
            </a:pPr>
            <a:endParaRPr lang="en-US" sz="2300">
              <a:solidFill>
                <a:srgbClr val="08355F"/>
              </a:solidFill>
              <a:ea typeface="Calibri"/>
              <a:cs typeface="Calibri"/>
            </a:endParaRPr>
          </a:p>
          <a:p>
            <a:pPr marL="0" indent="0">
              <a:buNone/>
            </a:pPr>
            <a:endParaRPr lang="en-US">
              <a:ea typeface="Calibri"/>
              <a:cs typeface="Calibri"/>
            </a:endParaRPr>
          </a:p>
          <a:p>
            <a:endParaRPr lang="en-US">
              <a:ea typeface="Calibri"/>
              <a:cs typeface="Calibri"/>
            </a:endParaRPr>
          </a:p>
        </p:txBody>
      </p:sp>
    </p:spTree>
    <p:custDataLst>
      <p:tags r:id="rId1"/>
    </p:custDataLst>
    <p:extLst>
      <p:ext uri="{BB962C8B-B14F-4D97-AF65-F5344CB8AC3E}">
        <p14:creationId xmlns:p14="http://schemas.microsoft.com/office/powerpoint/2010/main" val="621004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A151B-F0E1-0984-163A-8F70ABB8C4E3}"/>
            </a:ext>
          </a:extLst>
        </p:cNvPr>
        <p:cNvGrpSpPr/>
        <p:nvPr/>
      </p:nvGrpSpPr>
      <p:grpSpPr>
        <a:xfrm>
          <a:off x="0" y="0"/>
          <a:ext cx="0" cy="0"/>
          <a:chOff x="0" y="0"/>
          <a:chExt cx="0" cy="0"/>
        </a:xfrm>
      </p:grpSpPr>
      <p:pic>
        <p:nvPicPr>
          <p:cNvPr id="6" name="Picture 5">
            <a:hlinkClick r:id="rId5"/>
            <a:extLst>
              <a:ext uri="{FF2B5EF4-FFF2-40B4-BE49-F238E27FC236}">
                <a16:creationId xmlns:a16="http://schemas.microsoft.com/office/drawing/2014/main" id="{C072648B-1383-0DF0-AFF9-FBDA88AB98F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735186" y="94224"/>
            <a:ext cx="2046794" cy="2894800"/>
          </a:xfrm>
          <a:prstGeom prst="rect">
            <a:avLst/>
          </a:prstGeom>
        </p:spPr>
      </p:pic>
      <p:sp>
        <p:nvSpPr>
          <p:cNvPr id="2" name="Title 1">
            <a:extLst>
              <a:ext uri="{FF2B5EF4-FFF2-40B4-BE49-F238E27FC236}">
                <a16:creationId xmlns:a16="http://schemas.microsoft.com/office/drawing/2014/main" id="{CE78AD2F-B9FC-1574-79B1-B8BECC3A3A3B}"/>
              </a:ext>
            </a:extLst>
          </p:cNvPr>
          <p:cNvSpPr>
            <a:spLocks noGrp="1"/>
          </p:cNvSpPr>
          <p:nvPr>
            <p:ph type="title"/>
          </p:nvPr>
        </p:nvSpPr>
        <p:spPr>
          <a:xfrm>
            <a:off x="363747" y="673366"/>
            <a:ext cx="10515600" cy="1325563"/>
          </a:xfrm>
        </p:spPr>
        <p:txBody>
          <a:bodyPr/>
          <a:lstStyle/>
          <a:p>
            <a:r>
              <a:rPr lang="en-US"/>
              <a:t>Workshop Materials</a:t>
            </a:r>
          </a:p>
        </p:txBody>
      </p:sp>
      <p:sp>
        <p:nvSpPr>
          <p:cNvPr id="3" name="Content Placeholder 2">
            <a:extLst>
              <a:ext uri="{FF2B5EF4-FFF2-40B4-BE49-F238E27FC236}">
                <a16:creationId xmlns:a16="http://schemas.microsoft.com/office/drawing/2014/main" id="{81005D96-E1BD-5D09-649A-F5C9BD3E356D}"/>
              </a:ext>
            </a:extLst>
          </p:cNvPr>
          <p:cNvSpPr>
            <a:spLocks noGrp="1"/>
          </p:cNvSpPr>
          <p:nvPr>
            <p:ph idx="1"/>
          </p:nvPr>
        </p:nvSpPr>
        <p:spPr>
          <a:xfrm>
            <a:off x="363747" y="1431506"/>
            <a:ext cx="10515600" cy="4351338"/>
          </a:xfrm>
        </p:spPr>
        <p:txBody>
          <a:bodyPr lIns="91440" tIns="45720" rIns="91440" bIns="45720" anchor="t"/>
          <a:lstStyle/>
          <a:p>
            <a:pPr marL="0" indent="0">
              <a:lnSpc>
                <a:spcPct val="115000"/>
              </a:lnSpc>
              <a:spcBef>
                <a:spcPts val="0"/>
              </a:spcBef>
              <a:buNone/>
            </a:pPr>
            <a:r>
              <a:rPr lang="en-US">
                <a:ea typeface="Calibri"/>
                <a:cs typeface="Times New Roman"/>
              </a:rPr>
              <a:t>The materials for this workshop include:</a:t>
            </a:r>
          </a:p>
          <a:p>
            <a:pPr>
              <a:lnSpc>
                <a:spcPct val="114999"/>
              </a:lnSpc>
              <a:spcBef>
                <a:spcPts val="0"/>
              </a:spcBef>
            </a:pPr>
            <a:r>
              <a:rPr lang="en-US">
                <a:latin typeface="Calibri"/>
                <a:ea typeface="Calibri"/>
                <a:cs typeface="Times New Roman"/>
              </a:rPr>
              <a:t>The Science of Reading</a:t>
            </a:r>
          </a:p>
          <a:p>
            <a:pPr>
              <a:lnSpc>
                <a:spcPct val="114999"/>
              </a:lnSpc>
              <a:spcBef>
                <a:spcPts val="0"/>
              </a:spcBef>
            </a:pPr>
            <a:r>
              <a:rPr lang="en-US">
                <a:latin typeface="Calibri"/>
                <a:ea typeface="Calibri"/>
                <a:cs typeface="Times New Roman"/>
              </a:rPr>
              <a:t>Supporting Your Child’s Emergent Literacy at Home</a:t>
            </a:r>
          </a:p>
          <a:p>
            <a:pPr>
              <a:lnSpc>
                <a:spcPct val="114999"/>
              </a:lnSpc>
              <a:spcBef>
                <a:spcPts val="0"/>
              </a:spcBef>
            </a:pPr>
            <a:r>
              <a:rPr lang="en-US">
                <a:latin typeface="Calibri"/>
                <a:ea typeface="Calibri"/>
                <a:cs typeface="Times New Roman"/>
              </a:rPr>
              <a:t>Tips for Families: Thick and Thin Conversations</a:t>
            </a:r>
          </a:p>
          <a:p>
            <a:pPr marR="0" lvl="0">
              <a:lnSpc>
                <a:spcPct val="114999"/>
              </a:lnSpc>
              <a:spcBef>
                <a:spcPts val="0"/>
              </a:spcBef>
            </a:pPr>
            <a:endParaRPr lang="en-US">
              <a:latin typeface="Calibri"/>
              <a:ea typeface="Calibri"/>
              <a:cs typeface="Times New Roman"/>
            </a:endParaRPr>
          </a:p>
          <a:p>
            <a:pPr marL="342900" lvl="0" indent="-342900">
              <a:lnSpc>
                <a:spcPct val="115000"/>
              </a:lnSpc>
              <a:spcBef>
                <a:spcPts val="0"/>
              </a:spcBef>
              <a:spcAft>
                <a:spcPts val="1000"/>
              </a:spcAft>
              <a:buFont typeface="Symbol" panose="05050102010706020507" pitchFamily="18" charset="2"/>
              <a:buChar char=""/>
            </a:pPr>
            <a:endParaRPr lang="en-US" sz="1400">
              <a:latin typeface="Calibri" panose="020F0502020204030204" pitchFamily="34" charset="0"/>
              <a:ea typeface="Calibri" panose="020F0502020204030204" pitchFamily="34" charset="0"/>
              <a:cs typeface="Times New Roman" panose="02020603050405020304" pitchFamily="18" charset="0"/>
            </a:endParaRPr>
          </a:p>
          <a:p>
            <a:pPr lvl="0"/>
            <a:endParaRPr lang="en-US" sz="1600">
              <a:ea typeface="Calibri" panose="020F0502020204030204"/>
              <a:cs typeface="Calibri" panose="020F0502020204030204"/>
            </a:endParaRPr>
          </a:p>
          <a:p>
            <a:endParaRPr lang="en-US">
              <a:ea typeface="Calibri" panose="020F0502020204030204"/>
              <a:cs typeface="Calibri" panose="020F0502020204030204"/>
            </a:endParaRPr>
          </a:p>
        </p:txBody>
      </p:sp>
      <p:pic>
        <p:nvPicPr>
          <p:cNvPr id="4" name="Picture 3">
            <a:hlinkClick r:id="rId7"/>
            <a:extLst>
              <a:ext uri="{FF2B5EF4-FFF2-40B4-BE49-F238E27FC236}">
                <a16:creationId xmlns:a16="http://schemas.microsoft.com/office/drawing/2014/main" id="{509A4A89-15FC-BA0F-86A7-46F9C418C28F}"/>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031227" y="2443486"/>
            <a:ext cx="2160773" cy="2894800"/>
          </a:xfrm>
          <a:prstGeom prst="rect">
            <a:avLst/>
          </a:prstGeom>
        </p:spPr>
      </p:pic>
      <p:pic>
        <p:nvPicPr>
          <p:cNvPr id="8" name="Picture 7">
            <a:hlinkClick r:id="rId9"/>
            <a:extLst>
              <a:ext uri="{FF2B5EF4-FFF2-40B4-BE49-F238E27FC236}">
                <a16:creationId xmlns:a16="http://schemas.microsoft.com/office/drawing/2014/main" id="{A25E7E21-FE2C-72A6-B28C-3F753AFF00B3}"/>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8113130" y="3010908"/>
            <a:ext cx="2766217" cy="3173725"/>
          </a:xfrm>
          <a:prstGeom prst="rect">
            <a:avLst/>
          </a:prstGeom>
        </p:spPr>
      </p:pic>
    </p:spTree>
    <p:custDataLst>
      <p:tags r:id="rId1"/>
    </p:custDataLst>
    <p:extLst>
      <p:ext uri="{BB962C8B-B14F-4D97-AF65-F5344CB8AC3E}">
        <p14:creationId xmlns:p14="http://schemas.microsoft.com/office/powerpoint/2010/main" val="900587525"/>
      </p:ext>
    </p:extLst>
  </p:cSld>
  <p:clrMapOvr>
    <a:masterClrMapping/>
  </p:clrMapOvr>
  <p:extLst>
    <p:ext uri="{6950BFC3-D8DA-4A85-94F7-54DA5524770B}">
      <p188:commentRel xmlns:p188="http://schemas.microsoft.com/office/powerpoint/2018/8/main" r:id="rId4"/>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4F26C-48D5-00B6-946F-E0CC95A70A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5E79B2-BF78-5C9B-1B5F-C2C29476EA08}"/>
              </a:ext>
            </a:extLst>
          </p:cNvPr>
          <p:cNvSpPr>
            <a:spLocks noGrp="1"/>
          </p:cNvSpPr>
          <p:nvPr>
            <p:ph idx="1"/>
          </p:nvPr>
        </p:nvSpPr>
        <p:spPr>
          <a:xfrm>
            <a:off x="238664" y="561744"/>
            <a:ext cx="8501744" cy="5812971"/>
          </a:xfrm>
        </p:spPr>
        <p:txBody>
          <a:bodyPr lIns="91440" tIns="45720" rIns="91440" bIns="45720" anchor="t"/>
          <a:lstStyle/>
          <a:p>
            <a:pPr marL="0" indent="0">
              <a:buNone/>
            </a:pPr>
            <a:r>
              <a:rPr lang="en-US" sz="2400" b="1"/>
              <a:t>Supporting Reading at Home</a:t>
            </a:r>
          </a:p>
          <a:p>
            <a:r>
              <a:rPr lang="en-US" sz="2200"/>
              <a:t>Practice at home the same skills your child is learning at school</a:t>
            </a:r>
          </a:p>
          <a:p>
            <a:r>
              <a:rPr lang="en-US" sz="2200"/>
              <a:t>Children who find reading challenging make the most progress with frequent practice</a:t>
            </a:r>
          </a:p>
          <a:p>
            <a:r>
              <a:rPr lang="en-US" sz="2200"/>
              <a:t>Schools can help by sharing simple guidance on what to work on at home</a:t>
            </a:r>
          </a:p>
          <a:p>
            <a:pPr marL="0" indent="0">
              <a:lnSpc>
                <a:spcPct val="100000"/>
              </a:lnSpc>
              <a:spcBef>
                <a:spcPts val="0"/>
              </a:spcBef>
              <a:buNone/>
            </a:pPr>
            <a:endParaRPr lang="en-US" sz="2400" b="1">
              <a:ea typeface="Calibri" panose="020F0502020204030204"/>
              <a:cs typeface="Calibri" panose="020F0502020204030204"/>
            </a:endParaRPr>
          </a:p>
          <a:p>
            <a:pPr marL="0" indent="0">
              <a:buNone/>
            </a:pPr>
            <a:r>
              <a:rPr lang="en-US" sz="2400" b="1"/>
              <a:t>Everyday activities that build literacy:</a:t>
            </a:r>
          </a:p>
          <a:p>
            <a:r>
              <a:rPr lang="en-US" sz="2200"/>
              <a:t>Talk with your child throughout the day and ask questions</a:t>
            </a:r>
          </a:p>
          <a:p>
            <a:r>
              <a:rPr lang="en-US" sz="2200"/>
              <a:t>Listen closely to their ideas and responses</a:t>
            </a:r>
          </a:p>
          <a:p>
            <a:r>
              <a:rPr lang="en-US" sz="2200"/>
              <a:t>Read together and enjoy books as a shared routine</a:t>
            </a:r>
          </a:p>
          <a:p>
            <a:r>
              <a:rPr lang="en-US" sz="2200"/>
              <a:t>Say the alphabet, play with sounds, and connect letters to their sounds</a:t>
            </a:r>
          </a:p>
          <a:p>
            <a:r>
              <a:rPr lang="en-US" sz="2200"/>
              <a:t>Explore your community and talk about what you see to build background knowledge</a:t>
            </a:r>
          </a:p>
        </p:txBody>
      </p:sp>
      <p:pic>
        <p:nvPicPr>
          <p:cNvPr id="5" name="Picture 4">
            <a:extLst>
              <a:ext uri="{FF2B5EF4-FFF2-40B4-BE49-F238E27FC236}">
                <a16:creationId xmlns:a16="http://schemas.microsoft.com/office/drawing/2014/main" id="{F1EF9281-B4C3-696C-12C1-2819CE36C31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293832" y="-5572"/>
            <a:ext cx="2898168" cy="5258881"/>
          </a:xfrm>
          <a:prstGeom prst="rect">
            <a:avLst/>
          </a:prstGeom>
        </p:spPr>
      </p:pic>
      <p:sp>
        <p:nvSpPr>
          <p:cNvPr id="2" name="Content Placeholder 2">
            <a:extLst>
              <a:ext uri="{FF2B5EF4-FFF2-40B4-BE49-F238E27FC236}">
                <a16:creationId xmlns:a16="http://schemas.microsoft.com/office/drawing/2014/main" id="{ADA2C387-19A8-BF1B-1F4D-B2DD9267E083}"/>
              </a:ext>
            </a:extLst>
          </p:cNvPr>
          <p:cNvSpPr txBox="1">
            <a:spLocks/>
          </p:cNvSpPr>
          <p:nvPr/>
        </p:nvSpPr>
        <p:spPr>
          <a:xfrm>
            <a:off x="3254542" y="0"/>
            <a:ext cx="5682916" cy="555172"/>
          </a:xfrm>
          <a:prstGeom prst="rect">
            <a:avLst/>
          </a:prstGeom>
          <a:solidFill>
            <a:schemeClr val="tx2"/>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a:solidFill>
                  <a:schemeClr val="bg1">
                    <a:lumMod val="50000"/>
                  </a:schemeClr>
                </a:solidFill>
                <a:ea typeface="Calibri"/>
                <a:cs typeface="Calibri"/>
              </a:rPr>
              <a:t>Themes for Today</a:t>
            </a:r>
          </a:p>
        </p:txBody>
      </p:sp>
      <p:pic>
        <p:nvPicPr>
          <p:cNvPr id="4" name="Picture 3">
            <a:extLst>
              <a:ext uri="{FF2B5EF4-FFF2-40B4-BE49-F238E27FC236}">
                <a16:creationId xmlns:a16="http://schemas.microsoft.com/office/drawing/2014/main" id="{BD273FDC-433B-A871-25CD-1F356CE35BA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05741" y="5239647"/>
            <a:ext cx="1482667" cy="1453913"/>
          </a:xfrm>
          <a:prstGeom prst="rect">
            <a:avLst/>
          </a:prstGeom>
        </p:spPr>
      </p:pic>
    </p:spTree>
    <p:extLst>
      <p:ext uri="{BB962C8B-B14F-4D97-AF65-F5344CB8AC3E}">
        <p14:creationId xmlns:p14="http://schemas.microsoft.com/office/powerpoint/2010/main" val="1813686559"/>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A10DF-16B3-8E84-5A60-DD0303CEF0F9}"/>
              </a:ext>
            </a:extLst>
          </p:cNvPr>
          <p:cNvSpPr>
            <a:spLocks noGrp="1"/>
          </p:cNvSpPr>
          <p:nvPr>
            <p:ph type="title"/>
          </p:nvPr>
        </p:nvSpPr>
        <p:spPr>
          <a:xfrm>
            <a:off x="457095" y="2938931"/>
            <a:ext cx="11085331" cy="2852737"/>
          </a:xfrm>
        </p:spPr>
        <p:txBody>
          <a:bodyPr/>
          <a:lstStyle/>
          <a:p>
            <a:r>
              <a:rPr lang="en-US" b="1">
                <a:latin typeface="Calibri"/>
                <a:ea typeface="Calibri"/>
                <a:cs typeface="Times New Roman"/>
              </a:rPr>
              <a:t>Science of Reading and </a:t>
            </a:r>
            <a:br>
              <a:rPr lang="en-US" b="1">
                <a:latin typeface="Calibri"/>
                <a:ea typeface="Calibri"/>
                <a:cs typeface="Times New Roman"/>
              </a:rPr>
            </a:br>
            <a:r>
              <a:rPr lang="en-US" b="1">
                <a:latin typeface="Calibri"/>
                <a:ea typeface="Calibri"/>
                <a:cs typeface="Times New Roman"/>
              </a:rPr>
              <a:t>the Simple View of Reading</a:t>
            </a:r>
            <a:endParaRPr lang="en-US" b="1"/>
          </a:p>
        </p:txBody>
      </p:sp>
    </p:spTree>
    <p:extLst>
      <p:ext uri="{BB962C8B-B14F-4D97-AF65-F5344CB8AC3E}">
        <p14:creationId xmlns:p14="http://schemas.microsoft.com/office/powerpoint/2010/main" val="41376221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2.xml><?xml version="1.0" encoding="utf-8"?>
<a:theme xmlns:a="http://schemas.openxmlformats.org/drawingml/2006/main" name="2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D7B20CE780F8F4AB5BDB31B02B4C9D4" ma:contentTypeVersion="4" ma:contentTypeDescription="Create a new document." ma:contentTypeScope="" ma:versionID="27953dc61cbed082db0eb1ec0d704dbe">
  <xsd:schema xmlns:xsd="http://www.w3.org/2001/XMLSchema" xmlns:xs="http://www.w3.org/2001/XMLSchema" xmlns:p="http://schemas.microsoft.com/office/2006/metadata/properties" xmlns:ns2="b5fc2347-26be-43fd-8b3b-7388f581d7ec" targetNamespace="http://schemas.microsoft.com/office/2006/metadata/properties" ma:root="true" ma:fieldsID="28e88fdac8637324bbd45146f86f153c" ns2:_="">
    <xsd:import namespace="b5fc2347-26be-43fd-8b3b-7388f581d7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c2347-26be-43fd-8b3b-7388f581d7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CFF386-9E03-40E3-B947-6C1FB4DCE799}">
  <ds:schemaRefs>
    <ds:schemaRef ds:uri="b5fc2347-26be-43fd-8b3b-7388f581d7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37925DE-50B5-4582-A2AE-F500C26AE76B}">
  <ds:schemaRefs>
    <ds:schemaRef ds:uri="http://schemas.microsoft.com/sharepoint/v3/contenttype/forms"/>
  </ds:schemaRefs>
</ds:datastoreItem>
</file>

<file path=customXml/itemProps3.xml><?xml version="1.0" encoding="utf-8"?>
<ds:datastoreItem xmlns:ds="http://schemas.openxmlformats.org/officeDocument/2006/customXml" ds:itemID="{C9BD36DA-4680-498D-B5A4-69E117F83D70}">
  <ds:schemaRefs>
    <ds:schemaRef ds:uri="b5fc2347-26be-43fd-8b3b-7388f581d7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16</TotalTime>
  <Words>15412</Words>
  <Application>Microsoft Office PowerPoint</Application>
  <PresentationFormat>Widescreen</PresentationFormat>
  <Paragraphs>1165</Paragraphs>
  <Slides>65</Slides>
  <Notes>60</Notes>
  <HiddenSlides>0</HiddenSlides>
  <MMClips>2</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65</vt:i4>
      </vt:variant>
    </vt:vector>
  </HeadingPairs>
  <TitlesOfParts>
    <vt:vector size="78" baseType="lpstr">
      <vt:lpstr>Arial</vt:lpstr>
      <vt:lpstr>Arial Black</vt:lpstr>
      <vt:lpstr>Arial Narrow</vt:lpstr>
      <vt:lpstr>Arial,Sans-Serif</vt:lpstr>
      <vt:lpstr>Calibri</vt:lpstr>
      <vt:lpstr>Calibri Light</vt:lpstr>
      <vt:lpstr>Century Gothic</vt:lpstr>
      <vt:lpstr>Cooper Black</vt:lpstr>
      <vt:lpstr>Roboto</vt:lpstr>
      <vt:lpstr>Symbol</vt:lpstr>
      <vt:lpstr>understoodSans</vt:lpstr>
      <vt:lpstr>1_Office Theme</vt:lpstr>
      <vt:lpstr>2_Office Theme</vt:lpstr>
      <vt:lpstr>Supporting Your Child’s Literacy Development Early Literacy</vt:lpstr>
      <vt:lpstr>PowerPoint Presentation</vt:lpstr>
      <vt:lpstr>PowerPoint Presentation</vt:lpstr>
      <vt:lpstr>Workshop Overview</vt:lpstr>
      <vt:lpstr>Agenda</vt:lpstr>
      <vt:lpstr>Learning Objectives</vt:lpstr>
      <vt:lpstr>Workshop Materials</vt:lpstr>
      <vt:lpstr>PowerPoint Presentation</vt:lpstr>
      <vt:lpstr>Science of Reading and  the Simple View of Reading</vt:lpstr>
      <vt:lpstr>PowerPoint Presentation</vt:lpstr>
      <vt:lpstr>Learning to Read: The Simple View of Reading</vt:lpstr>
      <vt:lpstr>PowerPoint Presentation</vt:lpstr>
      <vt:lpstr>The Simple View of Reading Explained…</vt:lpstr>
      <vt:lpstr>An example of what these skills look like across stages of literacy development</vt:lpstr>
      <vt:lpstr>Literacy Development</vt:lpstr>
      <vt:lpstr>PowerPoint Presentation</vt:lpstr>
      <vt:lpstr>The Building Blocks of Early Literacy</vt:lpstr>
      <vt:lpstr>Supporting Your Child Through Each Literacy Stage</vt:lpstr>
      <vt:lpstr>Supporting Reading Skills Across Different Ages</vt:lpstr>
      <vt:lpstr>PowerPoint Presentation</vt:lpstr>
      <vt:lpstr>Benefits of talking with your child</vt:lpstr>
      <vt:lpstr>PowerPoint Presentation</vt:lpstr>
      <vt:lpstr>PowerPoint Presentation</vt:lpstr>
      <vt:lpstr>We want “thick” conversations!</vt:lpstr>
      <vt:lpstr>PowerPoint Presentation</vt:lpstr>
      <vt:lpstr>PowerPoint Presentation</vt:lpstr>
      <vt:lpstr>PowerPoint Presentation</vt:lpstr>
      <vt:lpstr>PowerPoint Presentation</vt:lpstr>
      <vt:lpstr>Review: Engaging your child in conversations involves…</vt:lpstr>
      <vt:lpstr>Review: Thick conversations with your child involve…</vt:lpstr>
      <vt:lpstr>Supporting Reading Skills Across Different Ages</vt:lpstr>
      <vt:lpstr>PowerPoint Presentation</vt:lpstr>
      <vt:lpstr>PowerPoint Presentation</vt:lpstr>
      <vt:lpstr>PowerPoint Presentation</vt:lpstr>
      <vt:lpstr>Supporting Reading Skills Across Different Ages</vt:lpstr>
      <vt:lpstr>PowerPoint Presentation</vt:lpstr>
      <vt:lpstr>PowerPoint Presentation</vt:lpstr>
      <vt:lpstr>PowerPoint Presentation</vt:lpstr>
      <vt:lpstr>PowerPoint Presentation</vt:lpstr>
      <vt:lpstr>PowerPoint Presentation</vt:lpstr>
      <vt:lpstr>PowerPoint Presentation</vt:lpstr>
      <vt:lpstr>Video Review</vt:lpstr>
      <vt:lpstr>Supporting Reading Skills Across Different Ages</vt:lpstr>
      <vt:lpstr>PowerPoint Presentation</vt:lpstr>
      <vt:lpstr>PowerPoint Presentation</vt:lpstr>
      <vt:lpstr>PowerPoint Presentation</vt:lpstr>
      <vt:lpstr>PowerPoint Presentation</vt:lpstr>
      <vt:lpstr>Supporting Reading Skills Across Different Ages</vt:lpstr>
      <vt:lpstr>PowerPoint Presentation</vt:lpstr>
      <vt:lpstr>PowerPoint Presentation</vt:lpstr>
      <vt:lpstr> </vt:lpstr>
      <vt:lpstr>PowerPoint Presentation</vt:lpstr>
      <vt:lpstr>PowerPoint Presentation</vt:lpstr>
      <vt:lpstr>PowerPoint Presentation</vt:lpstr>
      <vt:lpstr>PowerPoint Presentation</vt:lpstr>
      <vt:lpstr>Closing</vt:lpstr>
      <vt:lpstr>Ways to Support Your Child’s Literacy Development Across Stages </vt:lpstr>
      <vt:lpstr>PowerPoint Presentation</vt:lpstr>
      <vt:lpstr>Quiz Question</vt:lpstr>
      <vt:lpstr>Quiz Question</vt:lpstr>
      <vt:lpstr>Today we explored and talked about…</vt:lpstr>
      <vt:lpstr>Additional Resources</vt:lpstr>
      <vt:lpstr>Additional Resources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Sayko</dc:creator>
  <cp:lastModifiedBy>Taveras Cabrera, Wilsi</cp:lastModifiedBy>
  <cp:revision>377</cp:revision>
  <dcterms:created xsi:type="dcterms:W3CDTF">2020-10-19T18:57:22Z</dcterms:created>
  <dcterms:modified xsi:type="dcterms:W3CDTF">2026-08-10T14:10:47Z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2BF4B23A-72C7-4248-86C5-ABEBD89299A4</vt:lpwstr>
  </property>
  <property fmtid="{D5CDD505-2E9C-101B-9397-08002B2CF9AE}" pid="3" name="ArticulatePath">
    <vt:lpwstr>Partner Tutorial PPT with Notes MASTER</vt:lpwstr>
  </property>
  <property fmtid="{D5CDD505-2E9C-101B-9397-08002B2CF9AE}" pid="4" name="ContentTypeId">
    <vt:lpwstr>0x0101009D7B20CE780F8F4AB5BDB31B02B4C9D4</vt:lpwstr>
  </property>
  <property fmtid="{D5CDD505-2E9C-101B-9397-08002B2CF9AE}" pid="5" name="Order">
    <vt:r8>880400</vt:r8>
  </property>
</Properties>
</file>